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sldIdLst>
    <p:sldId id="257" r:id="rId5"/>
    <p:sldId id="258" r:id="rId6"/>
    <p:sldId id="3987" r:id="rId7"/>
    <p:sldId id="4010" r:id="rId8"/>
    <p:sldId id="4011" r:id="rId9"/>
    <p:sldId id="4007" r:id="rId10"/>
    <p:sldId id="3997" r:id="rId11"/>
    <p:sldId id="4006" r:id="rId12"/>
    <p:sldId id="4017" r:id="rId13"/>
    <p:sldId id="4020" r:id="rId14"/>
    <p:sldId id="3999" r:id="rId15"/>
    <p:sldId id="4015" r:id="rId16"/>
    <p:sldId id="4014" r:id="rId17"/>
    <p:sldId id="3993" r:id="rId18"/>
    <p:sldId id="4018" r:id="rId19"/>
    <p:sldId id="4019" r:id="rId20"/>
    <p:sldId id="3995" r:id="rId2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31C4AC-B416-456B-942E-1B953B3E2A96}" v="1239" dt="2024-04-17T17:33:37.466"/>
    <p1510:client id="{C55FEB6D-C2F1-48A4-A163-99814AA50AEE}" v="15" dt="2024-04-17T04:02:28.1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1422" autoAdjust="0"/>
  </p:normalViewPr>
  <p:slideViewPr>
    <p:cSldViewPr snapToGrid="0">
      <p:cViewPr varScale="1">
        <p:scale>
          <a:sx n="104" d="100"/>
          <a:sy n="104" d="100"/>
        </p:scale>
        <p:origin x="81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gianto Rahartomo" userId="1d327664fc98eea4" providerId="LiveId" clId="{B609476E-88F3-4097-93F6-C6CAFADADF01}"/>
    <pc:docChg chg="modSld">
      <pc:chgData name="Argianto Rahartomo" userId="1d327664fc98eea4" providerId="LiveId" clId="{B609476E-88F3-4097-93F6-C6CAFADADF01}" dt="2023-11-13T07:54:13.005" v="0" actId="1076"/>
      <pc:docMkLst>
        <pc:docMk/>
      </pc:docMkLst>
      <pc:sldChg chg="modSp mod">
        <pc:chgData name="Argianto Rahartomo" userId="1d327664fc98eea4" providerId="LiveId" clId="{B609476E-88F3-4097-93F6-C6CAFADADF01}" dt="2023-11-13T07:54:13.005" v="0" actId="1076"/>
        <pc:sldMkLst>
          <pc:docMk/>
          <pc:sldMk cId="3594799295" sldId="3963"/>
        </pc:sldMkLst>
        <pc:grpChg chg="mod">
          <ac:chgData name="Argianto Rahartomo" userId="1d327664fc98eea4" providerId="LiveId" clId="{B609476E-88F3-4097-93F6-C6CAFADADF01}" dt="2023-11-13T07:54:13.005" v="0" actId="1076"/>
          <ac:grpSpMkLst>
            <pc:docMk/>
            <pc:sldMk cId="3594799295" sldId="3963"/>
            <ac:grpSpMk id="9" creationId="{FFAF1876-1674-6D2F-086E-BF8F2DFCBFED}"/>
          </ac:grpSpMkLst>
        </pc:grpChg>
      </pc:sldChg>
    </pc:docChg>
  </pc:docChgLst>
  <pc:docChgLst>
    <pc:chgData name="Argianto Rahartomo" userId="6de31f5fd01b6074" providerId="LiveId" clId="{8031C4AC-B416-456B-942E-1B953B3E2A96}"/>
    <pc:docChg chg="undo redo custSel addSld delSld modSld sldOrd">
      <pc:chgData name="Argianto Rahartomo" userId="6de31f5fd01b6074" providerId="LiveId" clId="{8031C4AC-B416-456B-942E-1B953B3E2A96}" dt="2024-04-17T17:37:41.323" v="16288" actId="20577"/>
      <pc:docMkLst>
        <pc:docMk/>
      </pc:docMkLst>
      <pc:sldChg chg="modSp mod modNotesTx">
        <pc:chgData name="Argianto Rahartomo" userId="6de31f5fd01b6074" providerId="LiveId" clId="{8031C4AC-B416-456B-942E-1B953B3E2A96}" dt="2024-04-17T16:43:03.497" v="15550" actId="1076"/>
        <pc:sldMkLst>
          <pc:docMk/>
          <pc:sldMk cId="3736067078" sldId="257"/>
        </pc:sldMkLst>
        <pc:spChg chg="mod">
          <ac:chgData name="Argianto Rahartomo" userId="6de31f5fd01b6074" providerId="LiveId" clId="{8031C4AC-B416-456B-942E-1B953B3E2A96}" dt="2024-04-17T16:43:03.497" v="15550" actId="1076"/>
          <ac:spMkLst>
            <pc:docMk/>
            <pc:sldMk cId="3736067078" sldId="257"/>
            <ac:spMk id="2" creationId="{73208A3E-C113-FEA7-F02F-41D7B25255D5}"/>
          </ac:spMkLst>
        </pc:spChg>
        <pc:spChg chg="mod">
          <ac:chgData name="Argianto Rahartomo" userId="6de31f5fd01b6074" providerId="LiveId" clId="{8031C4AC-B416-456B-942E-1B953B3E2A96}" dt="2024-04-16T07:20:38.147" v="1" actId="27636"/>
          <ac:spMkLst>
            <pc:docMk/>
            <pc:sldMk cId="3736067078" sldId="257"/>
            <ac:spMk id="3" creationId="{115B5A13-0328-7331-C68A-3C838D55EC1D}"/>
          </ac:spMkLst>
        </pc:spChg>
      </pc:sldChg>
      <pc:sldChg chg="modSp mod">
        <pc:chgData name="Argianto Rahartomo" userId="6de31f5fd01b6074" providerId="LiveId" clId="{8031C4AC-B416-456B-942E-1B953B3E2A96}" dt="2024-04-17T17:25:26.760" v="16195"/>
        <pc:sldMkLst>
          <pc:docMk/>
          <pc:sldMk cId="1777492925" sldId="258"/>
        </pc:sldMkLst>
        <pc:spChg chg="mod">
          <ac:chgData name="Argianto Rahartomo" userId="6de31f5fd01b6074" providerId="LiveId" clId="{8031C4AC-B416-456B-942E-1B953B3E2A96}" dt="2024-04-17T16:31:30.506" v="15408" actId="27636"/>
          <ac:spMkLst>
            <pc:docMk/>
            <pc:sldMk cId="1777492925" sldId="258"/>
            <ac:spMk id="3" creationId="{AED722C9-1563-6434-20EE-7B1EC4AA71DC}"/>
          </ac:spMkLst>
        </pc:spChg>
        <pc:spChg chg="mod">
          <ac:chgData name="Argianto Rahartomo" userId="6de31f5fd01b6074" providerId="LiveId" clId="{8031C4AC-B416-456B-942E-1B953B3E2A96}" dt="2024-04-17T07:46:26.489" v="2987" actId="20577"/>
          <ac:spMkLst>
            <pc:docMk/>
            <pc:sldMk cId="1777492925" sldId="258"/>
            <ac:spMk id="22" creationId="{56DA762C-F741-8AAB-5587-79E37C737B67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1777492925" sldId="258"/>
            <ac:spMk id="24" creationId="{F17F6479-BB68-145C-88B5-6F2C015A679D}"/>
          </ac:spMkLst>
        </pc:spChg>
      </pc:sldChg>
      <pc:sldChg chg="addSp delSp modSp mod delAnim modAnim chgLayout modNotesTx">
        <pc:chgData name="Argianto Rahartomo" userId="6de31f5fd01b6074" providerId="LiveId" clId="{8031C4AC-B416-456B-942E-1B953B3E2A96}" dt="2024-04-17T17:26:27.994" v="16201"/>
        <pc:sldMkLst>
          <pc:docMk/>
          <pc:sldMk cId="2930433439" sldId="3987"/>
        </pc:sldMkLst>
        <pc:spChg chg="mod ord">
          <ac:chgData name="Argianto Rahartomo" userId="6de31f5fd01b6074" providerId="LiveId" clId="{8031C4AC-B416-456B-942E-1B953B3E2A96}" dt="2024-04-17T16:43:35.550" v="15551" actId="20577"/>
          <ac:spMkLst>
            <pc:docMk/>
            <pc:sldMk cId="2930433439" sldId="3987"/>
            <ac:spMk id="2" creationId="{10A69797-234B-43D4-B7B4-D674760772E8}"/>
          </ac:spMkLst>
        </pc:spChg>
        <pc:spChg chg="del mod">
          <ac:chgData name="Argianto Rahartomo" userId="6de31f5fd01b6074" providerId="LiveId" clId="{8031C4AC-B416-456B-942E-1B953B3E2A96}" dt="2024-04-16T13:10:07.288" v="862" actId="478"/>
          <ac:spMkLst>
            <pc:docMk/>
            <pc:sldMk cId="2930433439" sldId="3987"/>
            <ac:spMk id="3" creationId="{32EC6E68-73D2-D22A-A47F-77AC92A6FC19}"/>
          </ac:spMkLst>
        </pc:spChg>
        <pc:spChg chg="add mod">
          <ac:chgData name="Argianto Rahartomo" userId="6de31f5fd01b6074" providerId="LiveId" clId="{8031C4AC-B416-456B-942E-1B953B3E2A96}" dt="2024-04-17T13:11:17.425" v="9269" actId="1076"/>
          <ac:spMkLst>
            <pc:docMk/>
            <pc:sldMk cId="2930433439" sldId="3987"/>
            <ac:spMk id="3" creationId="{C4273CE3-7A58-D994-8BAA-1A7F7A9B7DBF}"/>
          </ac:spMkLst>
        </pc:spChg>
        <pc:spChg chg="mod ord">
          <ac:chgData name="Argianto Rahartomo" userId="6de31f5fd01b6074" providerId="LiveId" clId="{8031C4AC-B416-456B-942E-1B953B3E2A96}" dt="2024-04-17T13:27:12.343" v="9803" actId="20577"/>
          <ac:spMkLst>
            <pc:docMk/>
            <pc:sldMk cId="2930433439" sldId="3987"/>
            <ac:spMk id="4" creationId="{10D76A53-CE11-056A-7A4F-99F9D1F1E3FD}"/>
          </ac:spMkLst>
        </pc:spChg>
        <pc:spChg chg="mod ord">
          <ac:chgData name="Argianto Rahartomo" userId="6de31f5fd01b6074" providerId="LiveId" clId="{8031C4AC-B416-456B-942E-1B953B3E2A96}" dt="2024-04-16T13:10:16.763" v="863" actId="700"/>
          <ac:spMkLst>
            <pc:docMk/>
            <pc:sldMk cId="2930433439" sldId="3987"/>
            <ac:spMk id="5" creationId="{FD635CE3-77CA-B272-2878-0BEE0898AD23}"/>
          </ac:spMkLst>
        </pc:spChg>
        <pc:spChg chg="mod ord">
          <ac:chgData name="Argianto Rahartomo" userId="6de31f5fd01b6074" providerId="LiveId" clId="{8031C4AC-B416-456B-942E-1B953B3E2A96}" dt="2024-04-17T17:25:26.760" v="16195"/>
          <ac:spMkLst>
            <pc:docMk/>
            <pc:sldMk cId="2930433439" sldId="3987"/>
            <ac:spMk id="6" creationId="{DA7640BC-9926-7A3A-55EB-08C54DB098F8}"/>
          </ac:spMkLst>
        </pc:spChg>
        <pc:spChg chg="add del mod ord">
          <ac:chgData name="Argianto Rahartomo" userId="6de31f5fd01b6074" providerId="LiveId" clId="{8031C4AC-B416-456B-942E-1B953B3E2A96}" dt="2024-04-17T07:42:24.200" v="2884" actId="478"/>
          <ac:spMkLst>
            <pc:docMk/>
            <pc:sldMk cId="2930433439" sldId="3987"/>
            <ac:spMk id="7" creationId="{465EC1EC-FF93-7AC9-2D13-911D3404C738}"/>
          </ac:spMkLst>
        </pc:spChg>
        <pc:spChg chg="add mod">
          <ac:chgData name="Argianto Rahartomo" userId="6de31f5fd01b6074" providerId="LiveId" clId="{8031C4AC-B416-456B-942E-1B953B3E2A96}" dt="2024-04-17T13:12:05.618" v="9335" actId="20577"/>
          <ac:spMkLst>
            <pc:docMk/>
            <pc:sldMk cId="2930433439" sldId="3987"/>
            <ac:spMk id="7" creationId="{5B531B60-5230-7446-ABD0-931D1560ED32}"/>
          </ac:spMkLst>
        </pc:spChg>
        <pc:spChg chg="add del mod">
          <ac:chgData name="Argianto Rahartomo" userId="6de31f5fd01b6074" providerId="LiveId" clId="{8031C4AC-B416-456B-942E-1B953B3E2A96}" dt="2024-04-17T07:57:19.689" v="3249" actId="478"/>
          <ac:spMkLst>
            <pc:docMk/>
            <pc:sldMk cId="2930433439" sldId="3987"/>
            <ac:spMk id="11" creationId="{7C989EA0-1B99-C92D-FB9B-F002777F265A}"/>
          </ac:spMkLst>
        </pc:spChg>
        <pc:spChg chg="add mod">
          <ac:chgData name="Argianto Rahartomo" userId="6de31f5fd01b6074" providerId="LiveId" clId="{8031C4AC-B416-456B-942E-1B953B3E2A96}" dt="2024-04-17T10:02:56.866" v="7558" actId="1076"/>
          <ac:spMkLst>
            <pc:docMk/>
            <pc:sldMk cId="2930433439" sldId="3987"/>
            <ac:spMk id="12" creationId="{28D166F4-EF6B-143D-3E3B-BCDC6838BEEC}"/>
          </ac:spMkLst>
        </pc:spChg>
        <pc:spChg chg="add mod">
          <ac:chgData name="Argianto Rahartomo" userId="6de31f5fd01b6074" providerId="LiveId" clId="{8031C4AC-B416-456B-942E-1B953B3E2A96}" dt="2024-04-17T07:43:08.403" v="2896" actId="5793"/>
          <ac:spMkLst>
            <pc:docMk/>
            <pc:sldMk cId="2930433439" sldId="3987"/>
            <ac:spMk id="13" creationId="{9462ED88-238A-8260-4524-7E1910E6BAF9}"/>
          </ac:spMkLst>
        </pc:spChg>
        <pc:spChg chg="add mod">
          <ac:chgData name="Argianto Rahartomo" userId="6de31f5fd01b6074" providerId="LiveId" clId="{8031C4AC-B416-456B-942E-1B953B3E2A96}" dt="2024-04-17T07:43:14.910" v="2898" actId="1076"/>
          <ac:spMkLst>
            <pc:docMk/>
            <pc:sldMk cId="2930433439" sldId="3987"/>
            <ac:spMk id="14" creationId="{838832A8-61F6-087A-2061-DBEDE2B7AA92}"/>
          </ac:spMkLst>
        </pc:spChg>
        <pc:spChg chg="add del mod">
          <ac:chgData name="Argianto Rahartomo" userId="6de31f5fd01b6074" providerId="LiveId" clId="{8031C4AC-B416-456B-942E-1B953B3E2A96}" dt="2024-04-17T07:42:26.175" v="2885" actId="478"/>
          <ac:spMkLst>
            <pc:docMk/>
            <pc:sldMk cId="2930433439" sldId="3987"/>
            <ac:spMk id="16" creationId="{B3C037D2-EB0D-5CEA-D8D7-6FF066B267DC}"/>
          </ac:spMkLst>
        </pc:spChg>
        <pc:spChg chg="add mod">
          <ac:chgData name="Argianto Rahartomo" userId="6de31f5fd01b6074" providerId="LiveId" clId="{8031C4AC-B416-456B-942E-1B953B3E2A96}" dt="2024-04-17T11:43:06.840" v="7773" actId="20577"/>
          <ac:spMkLst>
            <pc:docMk/>
            <pc:sldMk cId="2930433439" sldId="3987"/>
            <ac:spMk id="17" creationId="{E1F0A2D8-281D-4EF8-F1BE-66131C1E445F}"/>
          </ac:spMkLst>
        </pc:spChg>
        <pc:spChg chg="add mod">
          <ac:chgData name="Argianto Rahartomo" userId="6de31f5fd01b6074" providerId="LiveId" clId="{8031C4AC-B416-456B-942E-1B953B3E2A96}" dt="2024-04-17T15:15:34.964" v="13731" actId="20577"/>
          <ac:spMkLst>
            <pc:docMk/>
            <pc:sldMk cId="2930433439" sldId="3987"/>
            <ac:spMk id="18" creationId="{93FF5EEE-8EA2-6B2C-4113-626D1D1DF2FD}"/>
          </ac:spMkLst>
        </pc:spChg>
        <pc:spChg chg="add mod">
          <ac:chgData name="Argianto Rahartomo" userId="6de31f5fd01b6074" providerId="LiveId" clId="{8031C4AC-B416-456B-942E-1B953B3E2A96}" dt="2024-04-17T08:12:16.519" v="3674" actId="1076"/>
          <ac:spMkLst>
            <pc:docMk/>
            <pc:sldMk cId="2930433439" sldId="3987"/>
            <ac:spMk id="20" creationId="{9969EBAC-B129-DC5A-58B8-F329EC9DAE8D}"/>
          </ac:spMkLst>
        </pc:spChg>
        <pc:spChg chg="add del mod">
          <ac:chgData name="Argianto Rahartomo" userId="6de31f5fd01b6074" providerId="LiveId" clId="{8031C4AC-B416-456B-942E-1B953B3E2A96}" dt="2024-04-17T13:11:32.618" v="9272" actId="478"/>
          <ac:spMkLst>
            <pc:docMk/>
            <pc:sldMk cId="2930433439" sldId="3987"/>
            <ac:spMk id="21" creationId="{22A712EC-6200-6DE4-47A4-5C71E8017854}"/>
          </ac:spMkLst>
        </pc:spChg>
        <pc:spChg chg="mod">
          <ac:chgData name="Argianto Rahartomo" userId="6de31f5fd01b6074" providerId="LiveId" clId="{8031C4AC-B416-456B-942E-1B953B3E2A96}" dt="2024-04-16T08:34:14.767" v="509" actId="1076"/>
          <ac:spMkLst>
            <pc:docMk/>
            <pc:sldMk cId="2930433439" sldId="3987"/>
            <ac:spMk id="35" creationId="{A4FDE0C0-0AD3-964F-53C1-8FC1D466576A}"/>
          </ac:spMkLst>
        </pc:spChg>
        <pc:spChg chg="mod">
          <ac:chgData name="Argianto Rahartomo" userId="6de31f5fd01b6074" providerId="LiveId" clId="{8031C4AC-B416-456B-942E-1B953B3E2A96}" dt="2024-04-16T08:41:20.068" v="820" actId="120"/>
          <ac:spMkLst>
            <pc:docMk/>
            <pc:sldMk cId="2930433439" sldId="3987"/>
            <ac:spMk id="36" creationId="{55ED37EB-E655-59AF-A0DC-BFEDD7031EF5}"/>
          </ac:spMkLst>
        </pc:spChg>
        <pc:grpChg chg="del">
          <ac:chgData name="Argianto Rahartomo" userId="6de31f5fd01b6074" providerId="LiveId" clId="{8031C4AC-B416-456B-942E-1B953B3E2A96}" dt="2024-04-16T13:10:04.388" v="861" actId="478"/>
          <ac:grpSpMkLst>
            <pc:docMk/>
            <pc:sldMk cId="2930433439" sldId="3987"/>
            <ac:grpSpMk id="12" creationId="{8C20C6B2-DFBF-CE43-EE10-7C6E16F5AFA3}"/>
          </ac:grpSpMkLst>
        </pc:grpChg>
        <pc:picChg chg="add mod">
          <ac:chgData name="Argianto Rahartomo" userId="6de31f5fd01b6074" providerId="LiveId" clId="{8031C4AC-B416-456B-942E-1B953B3E2A96}" dt="2024-04-17T07:38:25.496" v="2817" actId="1076"/>
          <ac:picMkLst>
            <pc:docMk/>
            <pc:sldMk cId="2930433439" sldId="3987"/>
            <ac:picMk id="8" creationId="{7EBEE6BC-E31D-DE9D-1567-13431B213585}"/>
          </ac:picMkLst>
        </pc:picChg>
        <pc:picChg chg="add del mod">
          <ac:chgData name="Argianto Rahartomo" userId="6de31f5fd01b6074" providerId="LiveId" clId="{8031C4AC-B416-456B-942E-1B953B3E2A96}" dt="2024-04-17T07:57:18.005" v="3248" actId="478"/>
          <ac:picMkLst>
            <pc:docMk/>
            <pc:sldMk cId="2930433439" sldId="3987"/>
            <ac:picMk id="10" creationId="{233D6A50-EA0F-DC63-4216-4912720E5448}"/>
          </ac:picMkLst>
        </pc:picChg>
        <pc:picChg chg="add mod">
          <ac:chgData name="Argianto Rahartomo" userId="6de31f5fd01b6074" providerId="LiveId" clId="{8031C4AC-B416-456B-942E-1B953B3E2A96}" dt="2024-04-17T08:12:16.519" v="3674" actId="1076"/>
          <ac:picMkLst>
            <pc:docMk/>
            <pc:sldMk cId="2930433439" sldId="3987"/>
            <ac:picMk id="19" creationId="{4EA37DED-2C60-CD35-04FB-F18B53041874}"/>
          </ac:picMkLst>
        </pc:picChg>
      </pc:sldChg>
      <pc:sldChg chg="del mod ord modShow">
        <pc:chgData name="Argianto Rahartomo" userId="6de31f5fd01b6074" providerId="LiveId" clId="{8031C4AC-B416-456B-942E-1B953B3E2A96}" dt="2024-04-17T16:57:07.566" v="15721" actId="47"/>
        <pc:sldMkLst>
          <pc:docMk/>
          <pc:sldMk cId="1179316167" sldId="3991"/>
        </pc:sldMkLst>
      </pc:sldChg>
      <pc:sldChg chg="modSp del mod ord modShow">
        <pc:chgData name="Argianto Rahartomo" userId="6de31f5fd01b6074" providerId="LiveId" clId="{8031C4AC-B416-456B-942E-1B953B3E2A96}" dt="2024-04-17T16:57:07.566" v="15721" actId="47"/>
        <pc:sldMkLst>
          <pc:docMk/>
          <pc:sldMk cId="3039983041" sldId="3992"/>
        </pc:sldMkLst>
        <pc:spChg chg="mod">
          <ac:chgData name="Argianto Rahartomo" userId="6de31f5fd01b6074" providerId="LiveId" clId="{8031C4AC-B416-456B-942E-1B953B3E2A96}" dt="2024-04-16T07:27:49.653" v="3" actId="33524"/>
          <ac:spMkLst>
            <pc:docMk/>
            <pc:sldMk cId="3039983041" sldId="3992"/>
            <ac:spMk id="3" creationId="{DD8184B8-B386-D97C-6128-32EADFC3B798}"/>
          </ac:spMkLst>
        </pc:spChg>
      </pc:sldChg>
      <pc:sldChg chg="addSp delSp modSp mod modAnim modNotesTx">
        <pc:chgData name="Argianto Rahartomo" userId="6de31f5fd01b6074" providerId="LiveId" clId="{8031C4AC-B416-456B-942E-1B953B3E2A96}" dt="2024-04-17T17:32:34.935" v="16213"/>
        <pc:sldMkLst>
          <pc:docMk/>
          <pc:sldMk cId="593074980" sldId="3993"/>
        </pc:sldMkLst>
        <pc:spChg chg="add del mod">
          <ac:chgData name="Argianto Rahartomo" userId="6de31f5fd01b6074" providerId="LiveId" clId="{8031C4AC-B416-456B-942E-1B953B3E2A96}" dt="2024-04-17T08:49:09.974" v="4988" actId="478"/>
          <ac:spMkLst>
            <pc:docMk/>
            <pc:sldMk cId="593074980" sldId="3993"/>
            <ac:spMk id="3" creationId="{6BC3A56A-B003-52C1-D30E-E8A207CF2E1D}"/>
          </ac:spMkLst>
        </pc:spChg>
        <pc:spChg chg="add del mod">
          <ac:chgData name="Argianto Rahartomo" userId="6de31f5fd01b6074" providerId="LiveId" clId="{8031C4AC-B416-456B-942E-1B953B3E2A96}" dt="2024-04-17T13:16:21.178" v="9554" actId="478"/>
          <ac:spMkLst>
            <pc:docMk/>
            <pc:sldMk cId="593074980" sldId="3993"/>
            <ac:spMk id="3" creationId="{E054192F-0E75-FBF9-4E3A-AE5398EE6773}"/>
          </ac:spMkLst>
        </pc:spChg>
        <pc:spChg chg="mod">
          <ac:chgData name="Argianto Rahartomo" userId="6de31f5fd01b6074" providerId="LiveId" clId="{8031C4AC-B416-456B-942E-1B953B3E2A96}" dt="2024-04-17T17:00:52.665" v="15871" actId="20577"/>
          <ac:spMkLst>
            <pc:docMk/>
            <pc:sldMk cId="593074980" sldId="3993"/>
            <ac:spMk id="4" creationId="{608C28A2-A32D-0ADC-2668-2E29DF24D32C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593074980" sldId="3993"/>
            <ac:spMk id="6" creationId="{1246A2D1-7B7F-0DB1-9BD1-BCB665FB1CEA}"/>
          </ac:spMkLst>
        </pc:spChg>
        <pc:spChg chg="mod">
          <ac:chgData name="Argianto Rahartomo" userId="6de31f5fd01b6074" providerId="LiveId" clId="{8031C4AC-B416-456B-942E-1B953B3E2A96}" dt="2024-04-17T16:54:39.925" v="15633" actId="1076"/>
          <ac:spMkLst>
            <pc:docMk/>
            <pc:sldMk cId="593074980" sldId="3993"/>
            <ac:spMk id="21" creationId="{3BA1605A-1240-68DC-958D-8CD0250A71CA}"/>
          </ac:spMkLst>
        </pc:spChg>
        <pc:spChg chg="mod">
          <ac:chgData name="Argianto Rahartomo" userId="6de31f5fd01b6074" providerId="LiveId" clId="{8031C4AC-B416-456B-942E-1B953B3E2A96}" dt="2024-04-17T16:54:35.740" v="15632" actId="1076"/>
          <ac:spMkLst>
            <pc:docMk/>
            <pc:sldMk cId="593074980" sldId="3993"/>
            <ac:spMk id="22" creationId="{1770AA55-5E66-1B08-6A2B-5CDC2435880A}"/>
          </ac:spMkLst>
        </pc:spChg>
      </pc:sldChg>
      <pc:sldChg chg="modSp">
        <pc:chgData name="Argianto Rahartomo" userId="6de31f5fd01b6074" providerId="LiveId" clId="{8031C4AC-B416-456B-942E-1B953B3E2A96}" dt="2024-04-17T17:25:26.760" v="16195"/>
        <pc:sldMkLst>
          <pc:docMk/>
          <pc:sldMk cId="2789915918" sldId="3995"/>
        </pc:sldMkLst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2789915918" sldId="3995"/>
            <ac:spMk id="6" creationId="{DA7640BC-9926-7A3A-55EB-08C54DB098F8}"/>
          </ac:spMkLst>
        </pc:spChg>
      </pc:sldChg>
      <pc:sldChg chg="addSp delSp modSp del mod modNotesTx">
        <pc:chgData name="Argianto Rahartomo" userId="6de31f5fd01b6074" providerId="LiveId" clId="{8031C4AC-B416-456B-942E-1B953B3E2A96}" dt="2024-04-17T15:54:48.681" v="14833" actId="2696"/>
        <pc:sldMkLst>
          <pc:docMk/>
          <pc:sldMk cId="3003952139" sldId="3996"/>
        </pc:sldMkLst>
        <pc:spChg chg="mod">
          <ac:chgData name="Argianto Rahartomo" userId="6de31f5fd01b6074" providerId="LiveId" clId="{8031C4AC-B416-456B-942E-1B953B3E2A96}" dt="2024-04-17T15:51:57.082" v="14730" actId="20577"/>
          <ac:spMkLst>
            <pc:docMk/>
            <pc:sldMk cId="3003952139" sldId="3996"/>
            <ac:spMk id="2" creationId="{7EC5EDFF-5E61-7EA0-537D-DFBD93AAB9EF}"/>
          </ac:spMkLst>
        </pc:spChg>
        <pc:spChg chg="add del mod">
          <ac:chgData name="Argianto Rahartomo" userId="6de31f5fd01b6074" providerId="LiveId" clId="{8031C4AC-B416-456B-942E-1B953B3E2A96}" dt="2024-04-17T08:59:33.925" v="5321"/>
          <ac:spMkLst>
            <pc:docMk/>
            <pc:sldMk cId="3003952139" sldId="3996"/>
            <ac:spMk id="3" creationId="{3EE1DEA6-084C-5844-77E4-82DB653533CA}"/>
          </ac:spMkLst>
        </pc:spChg>
        <pc:picChg chg="mod">
          <ac:chgData name="Argianto Rahartomo" userId="6de31f5fd01b6074" providerId="LiveId" clId="{8031C4AC-B416-456B-942E-1B953B3E2A96}" dt="2024-04-17T15:53:26.980" v="14732" actId="1076"/>
          <ac:picMkLst>
            <pc:docMk/>
            <pc:sldMk cId="3003952139" sldId="3996"/>
            <ac:picMk id="18" creationId="{AE8A792E-4339-53F9-6841-369DB897D996}"/>
          </ac:picMkLst>
        </pc:picChg>
      </pc:sldChg>
      <pc:sldChg chg="addSp modSp mod ord modNotesTx">
        <pc:chgData name="Argianto Rahartomo" userId="6de31f5fd01b6074" providerId="LiveId" clId="{8031C4AC-B416-456B-942E-1B953B3E2A96}" dt="2024-04-17T17:25:26.760" v="16195"/>
        <pc:sldMkLst>
          <pc:docMk/>
          <pc:sldMk cId="760633375" sldId="3997"/>
        </pc:sldMkLst>
        <pc:spChg chg="mod">
          <ac:chgData name="Argianto Rahartomo" userId="6de31f5fd01b6074" providerId="LiveId" clId="{8031C4AC-B416-456B-942E-1B953B3E2A96}" dt="2024-04-17T13:10:00.731" v="9139" actId="404"/>
          <ac:spMkLst>
            <pc:docMk/>
            <pc:sldMk cId="760633375" sldId="3997"/>
            <ac:spMk id="2" creationId="{7EC5EDFF-5E61-7EA0-537D-DFBD93AAB9EF}"/>
          </ac:spMkLst>
        </pc:spChg>
        <pc:spChg chg="add mod">
          <ac:chgData name="Argianto Rahartomo" userId="6de31f5fd01b6074" providerId="LiveId" clId="{8031C4AC-B416-456B-942E-1B953B3E2A96}" dt="2024-04-17T13:13:37.173" v="9439" actId="20577"/>
          <ac:spMkLst>
            <pc:docMk/>
            <pc:sldMk cId="760633375" sldId="3997"/>
            <ac:spMk id="3" creationId="{413709F1-0D19-98B1-0EF0-6B0251E3798F}"/>
          </ac:spMkLst>
        </pc:spChg>
        <pc:spChg chg="mod">
          <ac:chgData name="Argianto Rahartomo" userId="6de31f5fd01b6074" providerId="LiveId" clId="{8031C4AC-B416-456B-942E-1B953B3E2A96}" dt="2024-04-17T13:27:57.543" v="9918" actId="20577"/>
          <ac:spMkLst>
            <pc:docMk/>
            <pc:sldMk cId="760633375" sldId="3997"/>
            <ac:spMk id="4" creationId="{608C28A2-A32D-0ADC-2668-2E29DF24D32C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760633375" sldId="3997"/>
            <ac:spMk id="6" creationId="{1246A2D1-7B7F-0DB1-9BD1-BCB665FB1CEA}"/>
          </ac:spMkLst>
        </pc:spChg>
        <pc:picChg chg="mod">
          <ac:chgData name="Argianto Rahartomo" userId="6de31f5fd01b6074" providerId="LiveId" clId="{8031C4AC-B416-456B-942E-1B953B3E2A96}" dt="2024-04-17T13:07:48.531" v="9020" actId="1076"/>
          <ac:picMkLst>
            <pc:docMk/>
            <pc:sldMk cId="760633375" sldId="3997"/>
            <ac:picMk id="10" creationId="{21C9088E-145B-BE9D-6FAF-F4F1BC298A38}"/>
          </ac:picMkLst>
        </pc:picChg>
      </pc:sldChg>
      <pc:sldChg chg="addSp delSp modSp add del mod ord modShow chgLayout modNotesTx">
        <pc:chgData name="Argianto Rahartomo" userId="6de31f5fd01b6074" providerId="LiveId" clId="{8031C4AC-B416-456B-942E-1B953B3E2A96}" dt="2024-04-17T16:57:07.566" v="15721" actId="47"/>
        <pc:sldMkLst>
          <pc:docMk/>
          <pc:sldMk cId="3121904301" sldId="3998"/>
        </pc:sldMkLst>
        <pc:spChg chg="mod ord">
          <ac:chgData name="Argianto Rahartomo" userId="6de31f5fd01b6074" providerId="LiveId" clId="{8031C4AC-B416-456B-942E-1B953B3E2A96}" dt="2024-04-16T08:15:17.194" v="495" actId="404"/>
          <ac:spMkLst>
            <pc:docMk/>
            <pc:sldMk cId="3121904301" sldId="3998"/>
            <ac:spMk id="2" creationId="{7EC5EDFF-5E61-7EA0-537D-DFBD93AAB9EF}"/>
          </ac:spMkLst>
        </pc:spChg>
        <pc:spChg chg="del">
          <ac:chgData name="Argianto Rahartomo" userId="6de31f5fd01b6074" providerId="LiveId" clId="{8031C4AC-B416-456B-942E-1B953B3E2A96}" dt="2024-04-16T07:41:47.887" v="5" actId="478"/>
          <ac:spMkLst>
            <pc:docMk/>
            <pc:sldMk cId="3121904301" sldId="3998"/>
            <ac:spMk id="3" creationId="{DD8184B8-B386-D97C-6128-32EADFC3B798}"/>
          </ac:spMkLst>
        </pc:spChg>
        <pc:spChg chg="mod ord">
          <ac:chgData name="Argianto Rahartomo" userId="6de31f5fd01b6074" providerId="LiveId" clId="{8031C4AC-B416-456B-942E-1B953B3E2A96}" dt="2024-04-16T08:03:37.639" v="159" actId="700"/>
          <ac:spMkLst>
            <pc:docMk/>
            <pc:sldMk cId="3121904301" sldId="3998"/>
            <ac:spMk id="4" creationId="{608C28A2-A32D-0ADC-2668-2E29DF24D32C}"/>
          </ac:spMkLst>
        </pc:spChg>
        <pc:spChg chg="mod ord">
          <ac:chgData name="Argianto Rahartomo" userId="6de31f5fd01b6074" providerId="LiveId" clId="{8031C4AC-B416-456B-942E-1B953B3E2A96}" dt="2024-04-16T08:03:37.639" v="159" actId="700"/>
          <ac:spMkLst>
            <pc:docMk/>
            <pc:sldMk cId="3121904301" sldId="3998"/>
            <ac:spMk id="5" creationId="{62951FBA-E418-367E-B0ED-BBB182FC57DB}"/>
          </ac:spMkLst>
        </pc:spChg>
        <pc:spChg chg="mod ord">
          <ac:chgData name="Argianto Rahartomo" userId="6de31f5fd01b6074" providerId="LiveId" clId="{8031C4AC-B416-456B-942E-1B953B3E2A96}" dt="2024-04-16T08:03:37.639" v="159" actId="700"/>
          <ac:spMkLst>
            <pc:docMk/>
            <pc:sldMk cId="3121904301" sldId="3998"/>
            <ac:spMk id="6" creationId="{1246A2D1-7B7F-0DB1-9BD1-BCB665FB1CEA}"/>
          </ac:spMkLst>
        </pc:spChg>
        <pc:spChg chg="add del mod">
          <ac:chgData name="Argianto Rahartomo" userId="6de31f5fd01b6074" providerId="LiveId" clId="{8031C4AC-B416-456B-942E-1B953B3E2A96}" dt="2024-04-16T07:41:49.276" v="6" actId="478"/>
          <ac:spMkLst>
            <pc:docMk/>
            <pc:sldMk cId="3121904301" sldId="3998"/>
            <ac:spMk id="8" creationId="{8EE2B5A4-19D2-FEDA-1D25-EE6EAB7258B7}"/>
          </ac:spMkLst>
        </pc:spChg>
        <pc:spChg chg="add mod topLvl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12" creationId="{349F0ABD-608C-0BC8-40F2-4B8052AB98BF}"/>
          </ac:spMkLst>
        </pc:spChg>
        <pc:spChg chg="add mod topLvl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13" creationId="{B068D029-C28E-3BED-B86E-1EB934CBAF61}"/>
          </ac:spMkLst>
        </pc:spChg>
        <pc:spChg chg="mod topLvl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17" creationId="{62B9F192-C73F-3066-E526-21966A63A0CB}"/>
          </ac:spMkLst>
        </pc:spChg>
        <pc:spChg chg="del mod topLvl">
          <ac:chgData name="Argianto Rahartomo" userId="6de31f5fd01b6074" providerId="LiveId" clId="{8031C4AC-B416-456B-942E-1B953B3E2A96}" dt="2024-04-16T07:56:16.552" v="108" actId="478"/>
          <ac:spMkLst>
            <pc:docMk/>
            <pc:sldMk cId="3121904301" sldId="3998"/>
            <ac:spMk id="18" creationId="{D2EB601A-2F3A-D6C0-3003-E62FBC98B0D1}"/>
          </ac:spMkLst>
        </pc:spChg>
        <pc:spChg chg="add mod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21" creationId="{09B43202-5ACE-1EA7-BAFA-870AEB572439}"/>
          </ac:spMkLst>
        </pc:spChg>
        <pc:spChg chg="add mod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22" creationId="{57B25F23-98E0-F35F-07FA-2CCF00063A2B}"/>
          </ac:spMkLst>
        </pc:spChg>
        <pc:spChg chg="add mod topLvl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26" creationId="{56A15DEE-F3CE-2531-A541-ED86A4FCE9E6}"/>
          </ac:spMkLst>
        </pc:spChg>
        <pc:spChg chg="add mod topLvl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27" creationId="{99775D3D-56B1-8DDE-3E16-37018FA0F316}"/>
          </ac:spMkLst>
        </pc:spChg>
        <pc:spChg chg="add mod">
          <ac:chgData name="Argianto Rahartomo" userId="6de31f5fd01b6074" providerId="LiveId" clId="{8031C4AC-B416-456B-942E-1B953B3E2A96}" dt="2024-04-16T07:59:55.804" v="154" actId="1076"/>
          <ac:spMkLst>
            <pc:docMk/>
            <pc:sldMk cId="3121904301" sldId="3998"/>
            <ac:spMk id="32" creationId="{E0338BEA-1CEA-319E-7147-E0BF8A997094}"/>
          </ac:spMkLst>
        </pc:spChg>
        <pc:spChg chg="add mod ord">
          <ac:chgData name="Argianto Rahartomo" userId="6de31f5fd01b6074" providerId="LiveId" clId="{8031C4AC-B416-456B-942E-1B953B3E2A96}" dt="2024-04-16T13:33:38.904" v="2097" actId="27636"/>
          <ac:spMkLst>
            <pc:docMk/>
            <pc:sldMk cId="3121904301" sldId="3998"/>
            <ac:spMk id="40" creationId="{16854140-1D7A-4C9E-673E-F4A23D78A44A}"/>
          </ac:spMkLst>
        </pc:spChg>
        <pc:grpChg chg="add mod">
          <ac:chgData name="Argianto Rahartomo" userId="6de31f5fd01b6074" providerId="LiveId" clId="{8031C4AC-B416-456B-942E-1B953B3E2A96}" dt="2024-04-16T07:48:36.903" v="34" actId="164"/>
          <ac:grpSpMkLst>
            <pc:docMk/>
            <pc:sldMk cId="3121904301" sldId="3998"/>
            <ac:grpSpMk id="14" creationId="{DC386044-A1B2-6603-3A5C-53D162092F2F}"/>
          </ac:grpSpMkLst>
        </pc:grpChg>
        <pc:grpChg chg="add del mod">
          <ac:chgData name="Argianto Rahartomo" userId="6de31f5fd01b6074" providerId="LiveId" clId="{8031C4AC-B416-456B-942E-1B953B3E2A96}" dt="2024-04-16T07:53:50.788" v="78" actId="165"/>
          <ac:grpSpMkLst>
            <pc:docMk/>
            <pc:sldMk cId="3121904301" sldId="3998"/>
            <ac:grpSpMk id="15" creationId="{6EE096A7-4B60-4E08-B013-36EABC2652D9}"/>
          </ac:grpSpMkLst>
        </pc:grpChg>
        <pc:grpChg chg="add del mod">
          <ac:chgData name="Argianto Rahartomo" userId="6de31f5fd01b6074" providerId="LiveId" clId="{8031C4AC-B416-456B-942E-1B953B3E2A96}" dt="2024-04-16T07:50:30.664" v="51" actId="165"/>
          <ac:grpSpMkLst>
            <pc:docMk/>
            <pc:sldMk cId="3121904301" sldId="3998"/>
            <ac:grpSpMk id="16" creationId="{E9196F65-0546-F2E5-DA40-E7BDEC5F0B5B}"/>
          </ac:grpSpMkLst>
        </pc:grpChg>
        <pc:grpChg chg="add del mod">
          <ac:chgData name="Argianto Rahartomo" userId="6de31f5fd01b6074" providerId="LiveId" clId="{8031C4AC-B416-456B-942E-1B953B3E2A96}" dt="2024-04-16T07:55:38.886" v="98" actId="165"/>
          <ac:grpSpMkLst>
            <pc:docMk/>
            <pc:sldMk cId="3121904301" sldId="3998"/>
            <ac:grpSpMk id="24" creationId="{25BB6B3F-216A-B7DA-250D-24B4E39FCB0D}"/>
          </ac:grpSpMkLst>
        </pc:grpChg>
        <pc:grpChg chg="add del mod">
          <ac:chgData name="Argianto Rahartomo" userId="6de31f5fd01b6074" providerId="LiveId" clId="{8031C4AC-B416-456B-942E-1B953B3E2A96}" dt="2024-04-16T07:54:01.175" v="82" actId="165"/>
          <ac:grpSpMkLst>
            <pc:docMk/>
            <pc:sldMk cId="3121904301" sldId="3998"/>
            <ac:grpSpMk id="29" creationId="{A4576D1C-6361-F433-D58B-87029105F715}"/>
          </ac:grpSpMkLst>
        </pc:grpChg>
        <pc:grpChg chg="add mod">
          <ac:chgData name="Argianto Rahartomo" userId="6de31f5fd01b6074" providerId="LiveId" clId="{8031C4AC-B416-456B-942E-1B953B3E2A96}" dt="2024-04-16T07:59:55.804" v="154" actId="1076"/>
          <ac:grpSpMkLst>
            <pc:docMk/>
            <pc:sldMk cId="3121904301" sldId="3998"/>
            <ac:grpSpMk id="30" creationId="{D99C0BD7-8F23-5BC2-8CC9-6A6CB75E5FD9}"/>
          </ac:grpSpMkLst>
        </pc:grpChg>
        <pc:grpChg chg="add mod">
          <ac:chgData name="Argianto Rahartomo" userId="6de31f5fd01b6074" providerId="LiveId" clId="{8031C4AC-B416-456B-942E-1B953B3E2A96}" dt="2024-04-16T07:59:55.804" v="154" actId="1076"/>
          <ac:grpSpMkLst>
            <pc:docMk/>
            <pc:sldMk cId="3121904301" sldId="3998"/>
            <ac:grpSpMk id="33" creationId="{017493AC-CE6D-04A1-CC79-2014C47D0876}"/>
          </ac:grpSpMkLst>
        </pc:grpChg>
        <pc:grpChg chg="add del mod">
          <ac:chgData name="Argianto Rahartomo" userId="6de31f5fd01b6074" providerId="LiveId" clId="{8031C4AC-B416-456B-942E-1B953B3E2A96}" dt="2024-04-16T07:57:46.587" v="128" actId="165"/>
          <ac:grpSpMkLst>
            <pc:docMk/>
            <pc:sldMk cId="3121904301" sldId="3998"/>
            <ac:grpSpMk id="35" creationId="{F76411E8-C8BC-E478-8E55-BC060328B1D7}"/>
          </ac:grpSpMkLst>
        </pc:grpChg>
        <pc:grpChg chg="add mod">
          <ac:chgData name="Argianto Rahartomo" userId="6de31f5fd01b6074" providerId="LiveId" clId="{8031C4AC-B416-456B-942E-1B953B3E2A96}" dt="2024-04-16T07:59:55.804" v="154" actId="1076"/>
          <ac:grpSpMkLst>
            <pc:docMk/>
            <pc:sldMk cId="3121904301" sldId="3998"/>
            <ac:grpSpMk id="36" creationId="{DD9C4F8C-CF2A-DA20-ECF3-6083904C1FDE}"/>
          </ac:grpSpMkLst>
        </pc:grpChg>
        <pc:grpChg chg="add mod">
          <ac:chgData name="Argianto Rahartomo" userId="6de31f5fd01b6074" providerId="LiveId" clId="{8031C4AC-B416-456B-942E-1B953B3E2A96}" dt="2024-04-16T07:59:55.804" v="154" actId="1076"/>
          <ac:grpSpMkLst>
            <pc:docMk/>
            <pc:sldMk cId="3121904301" sldId="3998"/>
            <ac:grpSpMk id="38" creationId="{B31D3E9E-E1D9-970C-912F-CA3F7FCF3909}"/>
          </ac:grpSpMkLst>
        </pc:grpChg>
        <pc:grpChg chg="add del mod">
          <ac:chgData name="Argianto Rahartomo" userId="6de31f5fd01b6074" providerId="LiveId" clId="{8031C4AC-B416-456B-942E-1B953B3E2A96}" dt="2024-04-16T08:03:32.895" v="158" actId="478"/>
          <ac:grpSpMkLst>
            <pc:docMk/>
            <pc:sldMk cId="3121904301" sldId="3998"/>
            <ac:grpSpMk id="39" creationId="{6C9229E3-3737-BDE2-ECFA-868621A018E2}"/>
          </ac:grpSpMkLst>
        </pc:grpChg>
        <pc:picChg chg="add mod">
          <ac:chgData name="Argianto Rahartomo" userId="6de31f5fd01b6074" providerId="LiveId" clId="{8031C4AC-B416-456B-942E-1B953B3E2A96}" dt="2024-04-16T07:59:55.804" v="154" actId="1076"/>
          <ac:picMkLst>
            <pc:docMk/>
            <pc:sldMk cId="3121904301" sldId="3998"/>
            <ac:picMk id="10" creationId="{6FB1BE6A-48E9-72B0-080F-63A1897B333E}"/>
          </ac:picMkLst>
        </pc:picChg>
        <pc:picChg chg="add mod topLvl">
          <ac:chgData name="Argianto Rahartomo" userId="6de31f5fd01b6074" providerId="LiveId" clId="{8031C4AC-B416-456B-942E-1B953B3E2A96}" dt="2024-04-16T07:59:55.804" v="154" actId="1076"/>
          <ac:picMkLst>
            <pc:docMk/>
            <pc:sldMk cId="3121904301" sldId="3998"/>
            <ac:picMk id="11" creationId="{559858F4-E99E-2379-28D1-593EE6F7831D}"/>
          </ac:picMkLst>
        </pc:picChg>
        <pc:picChg chg="del mod topLvl">
          <ac:chgData name="Argianto Rahartomo" userId="6de31f5fd01b6074" providerId="LiveId" clId="{8031C4AC-B416-456B-942E-1B953B3E2A96}" dt="2024-04-16T07:52:52.496" v="59" actId="478"/>
          <ac:picMkLst>
            <pc:docMk/>
            <pc:sldMk cId="3121904301" sldId="3998"/>
            <ac:picMk id="19" creationId="{F8056B35-BFBA-976F-50B4-7B8AB1EFD98E}"/>
          </ac:picMkLst>
        </pc:picChg>
        <pc:picChg chg="add mod topLvl">
          <ac:chgData name="Argianto Rahartomo" userId="6de31f5fd01b6074" providerId="LiveId" clId="{8031C4AC-B416-456B-942E-1B953B3E2A96}" dt="2024-04-16T07:59:55.804" v="154" actId="1076"/>
          <ac:picMkLst>
            <pc:docMk/>
            <pc:sldMk cId="3121904301" sldId="3998"/>
            <ac:picMk id="20" creationId="{5B0AC283-DD1A-8EF3-A7DC-3E2BCC8022BC}"/>
          </ac:picMkLst>
        </pc:picChg>
        <pc:picChg chg="add del mod">
          <ac:chgData name="Argianto Rahartomo" userId="6de31f5fd01b6074" providerId="LiveId" clId="{8031C4AC-B416-456B-942E-1B953B3E2A96}" dt="2024-04-16T07:59:27.839" v="149" actId="478"/>
          <ac:picMkLst>
            <pc:docMk/>
            <pc:sldMk cId="3121904301" sldId="3998"/>
            <ac:picMk id="23" creationId="{C980C630-FB52-9CB6-8857-87DF5DC7A463}"/>
          </ac:picMkLst>
        </pc:picChg>
        <pc:picChg chg="add mod topLvl">
          <ac:chgData name="Argianto Rahartomo" userId="6de31f5fd01b6074" providerId="LiveId" clId="{8031C4AC-B416-456B-942E-1B953B3E2A96}" dt="2024-04-16T07:59:55.804" v="154" actId="1076"/>
          <ac:picMkLst>
            <pc:docMk/>
            <pc:sldMk cId="3121904301" sldId="3998"/>
            <ac:picMk id="25" creationId="{B3B9E828-7FB6-8A1D-A52F-E01FB3D69229}"/>
          </ac:picMkLst>
        </pc:picChg>
        <pc:picChg chg="add del mod">
          <ac:chgData name="Argianto Rahartomo" userId="6de31f5fd01b6074" providerId="LiveId" clId="{8031C4AC-B416-456B-942E-1B953B3E2A96}" dt="2024-04-16T07:53:09.032" v="64" actId="478"/>
          <ac:picMkLst>
            <pc:docMk/>
            <pc:sldMk cId="3121904301" sldId="3998"/>
            <ac:picMk id="28" creationId="{6F51B366-1E31-E9B2-3E3B-966B10699121}"/>
          </ac:picMkLst>
        </pc:picChg>
        <pc:picChg chg="add mod">
          <ac:chgData name="Argianto Rahartomo" userId="6de31f5fd01b6074" providerId="LiveId" clId="{8031C4AC-B416-456B-942E-1B953B3E2A96}" dt="2024-04-16T07:59:55.804" v="154" actId="1076"/>
          <ac:picMkLst>
            <pc:docMk/>
            <pc:sldMk cId="3121904301" sldId="3998"/>
            <ac:picMk id="31" creationId="{6170EE51-D990-617D-6639-F3D974FB9063}"/>
          </ac:picMkLst>
        </pc:picChg>
        <pc:picChg chg="add mod topLvl">
          <ac:chgData name="Argianto Rahartomo" userId="6de31f5fd01b6074" providerId="LiveId" clId="{8031C4AC-B416-456B-942E-1B953B3E2A96}" dt="2024-04-16T07:59:55.804" v="154" actId="1076"/>
          <ac:picMkLst>
            <pc:docMk/>
            <pc:sldMk cId="3121904301" sldId="3998"/>
            <ac:picMk id="34" creationId="{B362E5BF-037D-4920-D2F8-985014C1234A}"/>
          </ac:picMkLst>
        </pc:picChg>
        <pc:picChg chg="add mod">
          <ac:chgData name="Argianto Rahartomo" userId="6de31f5fd01b6074" providerId="LiveId" clId="{8031C4AC-B416-456B-942E-1B953B3E2A96}" dt="2024-04-16T07:59:55.804" v="154" actId="1076"/>
          <ac:picMkLst>
            <pc:docMk/>
            <pc:sldMk cId="3121904301" sldId="3998"/>
            <ac:picMk id="37" creationId="{3B37464C-BB5D-4354-031A-B89F1871A752}"/>
          </ac:picMkLst>
        </pc:picChg>
      </pc:sldChg>
      <pc:sldChg chg="modSp add mod ord modNotesTx">
        <pc:chgData name="Argianto Rahartomo" userId="6de31f5fd01b6074" providerId="LiveId" clId="{8031C4AC-B416-456B-942E-1B953B3E2A96}" dt="2024-04-17T17:25:26.760" v="16195"/>
        <pc:sldMkLst>
          <pc:docMk/>
          <pc:sldMk cId="2750080943" sldId="3999"/>
        </pc:sldMkLst>
        <pc:spChg chg="mod">
          <ac:chgData name="Argianto Rahartomo" userId="6de31f5fd01b6074" providerId="LiveId" clId="{8031C4AC-B416-456B-942E-1B953B3E2A96}" dt="2024-04-17T16:37:13.855" v="15545" actId="20577"/>
          <ac:spMkLst>
            <pc:docMk/>
            <pc:sldMk cId="2750080943" sldId="3999"/>
            <ac:spMk id="2" creationId="{10A69797-234B-43D4-B7B4-D674760772E8}"/>
          </ac:spMkLst>
        </pc:spChg>
        <pc:spChg chg="mod">
          <ac:chgData name="Argianto Rahartomo" userId="6de31f5fd01b6074" providerId="LiveId" clId="{8031C4AC-B416-456B-942E-1B953B3E2A96}" dt="2024-04-17T16:37:23.068" v="15546" actId="2710"/>
          <ac:spMkLst>
            <pc:docMk/>
            <pc:sldMk cId="2750080943" sldId="3999"/>
            <ac:spMk id="3" creationId="{32EC6E68-73D2-D22A-A47F-77AC92A6FC19}"/>
          </ac:spMkLst>
        </pc:spChg>
        <pc:spChg chg="mod">
          <ac:chgData name="Argianto Rahartomo" userId="6de31f5fd01b6074" providerId="LiveId" clId="{8031C4AC-B416-456B-942E-1B953B3E2A96}" dt="2024-04-17T13:29:19.177" v="10068" actId="20577"/>
          <ac:spMkLst>
            <pc:docMk/>
            <pc:sldMk cId="2750080943" sldId="3999"/>
            <ac:spMk id="4" creationId="{10D76A53-CE11-056A-7A4F-99F9D1F1E3FD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2750080943" sldId="3999"/>
            <ac:spMk id="6" creationId="{DA7640BC-9926-7A3A-55EB-08C54DB098F8}"/>
          </ac:spMkLst>
        </pc:spChg>
        <pc:spChg chg="mod">
          <ac:chgData name="Argianto Rahartomo" userId="6de31f5fd01b6074" providerId="LiveId" clId="{8031C4AC-B416-456B-942E-1B953B3E2A96}" dt="2024-04-17T14:49:30.561" v="12327" actId="20577"/>
          <ac:spMkLst>
            <pc:docMk/>
            <pc:sldMk cId="2750080943" sldId="3999"/>
            <ac:spMk id="16" creationId="{BFF6821B-9402-0DB6-629A-7E397F5168F2}"/>
          </ac:spMkLst>
        </pc:spChg>
        <pc:spChg chg="mod">
          <ac:chgData name="Argianto Rahartomo" userId="6de31f5fd01b6074" providerId="LiveId" clId="{8031C4AC-B416-456B-942E-1B953B3E2A96}" dt="2024-04-17T14:47:56.940" v="12205" actId="948"/>
          <ac:spMkLst>
            <pc:docMk/>
            <pc:sldMk cId="2750080943" sldId="3999"/>
            <ac:spMk id="32" creationId="{3BC4EC9D-5215-F4AC-943D-06724369A8BA}"/>
          </ac:spMkLst>
        </pc:spChg>
      </pc:sldChg>
      <pc:sldChg chg="add del">
        <pc:chgData name="Argianto Rahartomo" userId="6de31f5fd01b6074" providerId="LiveId" clId="{8031C4AC-B416-456B-942E-1B953B3E2A96}" dt="2024-04-16T13:09:54.439" v="854" actId="2890"/>
        <pc:sldMkLst>
          <pc:docMk/>
          <pc:sldMk cId="3173851557" sldId="3999"/>
        </pc:sldMkLst>
      </pc:sldChg>
      <pc:sldChg chg="add del ord">
        <pc:chgData name="Argianto Rahartomo" userId="6de31f5fd01b6074" providerId="LiveId" clId="{8031C4AC-B416-456B-942E-1B953B3E2A96}" dt="2024-04-16T08:28:23.641" v="500" actId="2696"/>
        <pc:sldMkLst>
          <pc:docMk/>
          <pc:sldMk cId="4195617648" sldId="3999"/>
        </pc:sldMkLst>
      </pc:sldChg>
      <pc:sldChg chg="addSp delSp modSp add del mod modNotesTx">
        <pc:chgData name="Argianto Rahartomo" userId="6de31f5fd01b6074" providerId="LiveId" clId="{8031C4AC-B416-456B-942E-1B953B3E2A96}" dt="2024-04-17T08:29:55.246" v="4333" actId="2696"/>
        <pc:sldMkLst>
          <pc:docMk/>
          <pc:sldMk cId="3230204733" sldId="4000"/>
        </pc:sldMkLst>
        <pc:spChg chg="del">
          <ac:chgData name="Argianto Rahartomo" userId="6de31f5fd01b6074" providerId="LiveId" clId="{8031C4AC-B416-456B-942E-1B953B3E2A96}" dt="2024-04-16T13:11:29.282" v="944" actId="478"/>
          <ac:spMkLst>
            <pc:docMk/>
            <pc:sldMk cId="3230204733" sldId="4000"/>
            <ac:spMk id="7" creationId="{465EC1EC-FF93-7AC9-2D13-911D3404C738}"/>
          </ac:spMkLst>
        </pc:spChg>
        <pc:spChg chg="add del mod">
          <ac:chgData name="Argianto Rahartomo" userId="6de31f5fd01b6074" providerId="LiveId" clId="{8031C4AC-B416-456B-942E-1B953B3E2A96}" dt="2024-04-16T13:11:32.615" v="946" actId="478"/>
          <ac:spMkLst>
            <pc:docMk/>
            <pc:sldMk cId="3230204733" sldId="4000"/>
            <ac:spMk id="8" creationId="{A8C6A9B1-8EBE-21B4-1AA1-DA35CD48669C}"/>
          </ac:spMkLst>
        </pc:spChg>
        <pc:graphicFrameChg chg="add mod modGraphic">
          <ac:chgData name="Argianto Rahartomo" userId="6de31f5fd01b6074" providerId="LiveId" clId="{8031C4AC-B416-456B-942E-1B953B3E2A96}" dt="2024-04-16T13:12:14.944" v="950" actId="13926"/>
          <ac:graphicFrameMkLst>
            <pc:docMk/>
            <pc:sldMk cId="3230204733" sldId="4000"/>
            <ac:graphicFrameMk id="9" creationId="{24536C01-55E4-9D4E-2A04-57DBE446D2A7}"/>
          </ac:graphicFrameMkLst>
        </pc:graphicFrameChg>
      </pc:sldChg>
      <pc:sldChg chg="modSp add del mod modNotesTx">
        <pc:chgData name="Argianto Rahartomo" userId="6de31f5fd01b6074" providerId="LiveId" clId="{8031C4AC-B416-456B-942E-1B953B3E2A96}" dt="2024-04-17T13:29:35.923" v="10081" actId="2696"/>
        <pc:sldMkLst>
          <pc:docMk/>
          <pc:sldMk cId="3736669801" sldId="4001"/>
        </pc:sldMkLst>
        <pc:spChg chg="mod">
          <ac:chgData name="Argianto Rahartomo" userId="6de31f5fd01b6074" providerId="LiveId" clId="{8031C4AC-B416-456B-942E-1B953B3E2A96}" dt="2024-04-16T13:22:20.928" v="1158" actId="20577"/>
          <ac:spMkLst>
            <pc:docMk/>
            <pc:sldMk cId="3736669801" sldId="4001"/>
            <ac:spMk id="40" creationId="{16854140-1D7A-4C9E-673E-F4A23D78A44A}"/>
          </ac:spMkLst>
        </pc:spChg>
      </pc:sldChg>
      <pc:sldChg chg="addSp delSp modSp add del mod chgLayout">
        <pc:chgData name="Argianto Rahartomo" userId="6de31f5fd01b6074" providerId="LiveId" clId="{8031C4AC-B416-456B-942E-1B953B3E2A96}" dt="2024-04-17T07:51:47.365" v="3094" actId="2696"/>
        <pc:sldMkLst>
          <pc:docMk/>
          <pc:sldMk cId="1701868462" sldId="4002"/>
        </pc:sldMkLst>
        <pc:spChg chg="mod ord">
          <ac:chgData name="Argianto Rahartomo" userId="6de31f5fd01b6074" providerId="LiveId" clId="{8031C4AC-B416-456B-942E-1B953B3E2A96}" dt="2024-04-16T13:34:34.485" v="2129" actId="700"/>
          <ac:spMkLst>
            <pc:docMk/>
            <pc:sldMk cId="1701868462" sldId="4002"/>
            <ac:spMk id="2" creationId="{10A69797-234B-43D4-B7B4-D674760772E8}"/>
          </ac:spMkLst>
        </pc:spChg>
        <pc:spChg chg="add mod ord">
          <ac:chgData name="Argianto Rahartomo" userId="6de31f5fd01b6074" providerId="LiveId" clId="{8031C4AC-B416-456B-942E-1B953B3E2A96}" dt="2024-04-16T13:34:45.230" v="2169" actId="15"/>
          <ac:spMkLst>
            <pc:docMk/>
            <pc:sldMk cId="1701868462" sldId="4002"/>
            <ac:spMk id="3" creationId="{2F2E615C-2CB6-617D-FDD6-122ED416E67D}"/>
          </ac:spMkLst>
        </pc:spChg>
        <pc:spChg chg="mod ord">
          <ac:chgData name="Argianto Rahartomo" userId="6de31f5fd01b6074" providerId="LiveId" clId="{8031C4AC-B416-456B-942E-1B953B3E2A96}" dt="2024-04-16T13:34:34.485" v="2129" actId="700"/>
          <ac:spMkLst>
            <pc:docMk/>
            <pc:sldMk cId="1701868462" sldId="4002"/>
            <ac:spMk id="4" creationId="{10D76A53-CE11-056A-7A4F-99F9D1F1E3FD}"/>
          </ac:spMkLst>
        </pc:spChg>
        <pc:spChg chg="mod ord">
          <ac:chgData name="Argianto Rahartomo" userId="6de31f5fd01b6074" providerId="LiveId" clId="{8031C4AC-B416-456B-942E-1B953B3E2A96}" dt="2024-04-16T13:34:34.485" v="2129" actId="700"/>
          <ac:spMkLst>
            <pc:docMk/>
            <pc:sldMk cId="1701868462" sldId="4002"/>
            <ac:spMk id="5" creationId="{FD635CE3-77CA-B272-2878-0BEE0898AD23}"/>
          </ac:spMkLst>
        </pc:spChg>
        <pc:spChg chg="mod ord">
          <ac:chgData name="Argianto Rahartomo" userId="6de31f5fd01b6074" providerId="LiveId" clId="{8031C4AC-B416-456B-942E-1B953B3E2A96}" dt="2024-04-16T13:34:34.485" v="2129" actId="700"/>
          <ac:spMkLst>
            <pc:docMk/>
            <pc:sldMk cId="1701868462" sldId="4002"/>
            <ac:spMk id="6" creationId="{DA7640BC-9926-7A3A-55EB-08C54DB098F8}"/>
          </ac:spMkLst>
        </pc:spChg>
        <pc:graphicFrameChg chg="del">
          <ac:chgData name="Argianto Rahartomo" userId="6de31f5fd01b6074" providerId="LiveId" clId="{8031C4AC-B416-456B-942E-1B953B3E2A96}" dt="2024-04-16T13:34:04.370" v="2099" actId="478"/>
          <ac:graphicFrameMkLst>
            <pc:docMk/>
            <pc:sldMk cId="1701868462" sldId="4002"/>
            <ac:graphicFrameMk id="9" creationId="{24536C01-55E4-9D4E-2A04-57DBE446D2A7}"/>
          </ac:graphicFrameMkLst>
        </pc:graphicFrameChg>
      </pc:sldChg>
      <pc:sldChg chg="modSp add del mod">
        <pc:chgData name="Argianto Rahartomo" userId="6de31f5fd01b6074" providerId="LiveId" clId="{8031C4AC-B416-456B-942E-1B953B3E2A96}" dt="2024-04-16T13:34:24" v="2115" actId="2890"/>
        <pc:sldMkLst>
          <pc:docMk/>
          <pc:sldMk cId="1330621241" sldId="4003"/>
        </pc:sldMkLst>
        <pc:spChg chg="mod">
          <ac:chgData name="Argianto Rahartomo" userId="6de31f5fd01b6074" providerId="LiveId" clId="{8031C4AC-B416-456B-942E-1B953B3E2A96}" dt="2024-04-16T13:34:23.658" v="2114" actId="20577"/>
          <ac:spMkLst>
            <pc:docMk/>
            <pc:sldMk cId="1330621241" sldId="4003"/>
            <ac:spMk id="2" creationId="{7EC5EDFF-5E61-7EA0-537D-DFBD93AAB9EF}"/>
          </ac:spMkLst>
        </pc:spChg>
      </pc:sldChg>
      <pc:sldChg chg="add del">
        <pc:chgData name="Argianto Rahartomo" userId="6de31f5fd01b6074" providerId="LiveId" clId="{8031C4AC-B416-456B-942E-1B953B3E2A96}" dt="2024-04-17T08:29:58.955" v="4334" actId="2696"/>
        <pc:sldMkLst>
          <pc:docMk/>
          <pc:sldMk cId="2514453036" sldId="4003"/>
        </pc:sldMkLst>
      </pc:sldChg>
      <pc:sldChg chg="add del">
        <pc:chgData name="Argianto Rahartomo" userId="6de31f5fd01b6074" providerId="LiveId" clId="{8031C4AC-B416-456B-942E-1B953B3E2A96}" dt="2024-04-17T08:30:02.427" v="4335" actId="2696"/>
        <pc:sldMkLst>
          <pc:docMk/>
          <pc:sldMk cId="3915533715" sldId="4004"/>
        </pc:sldMkLst>
      </pc:sldChg>
      <pc:sldChg chg="addSp delSp modSp add del mod ord delAnim modAnim modShow modNotesTx">
        <pc:chgData name="Argianto Rahartomo" userId="6de31f5fd01b6074" providerId="LiveId" clId="{8031C4AC-B416-456B-942E-1B953B3E2A96}" dt="2024-04-17T16:57:07.566" v="15721" actId="47"/>
        <pc:sldMkLst>
          <pc:docMk/>
          <pc:sldMk cId="2735899986" sldId="4005"/>
        </pc:sldMkLst>
        <pc:spChg chg="mod">
          <ac:chgData name="Argianto Rahartomo" userId="6de31f5fd01b6074" providerId="LiveId" clId="{8031C4AC-B416-456B-942E-1B953B3E2A96}" dt="2024-04-17T08:27:13.206" v="4238" actId="255"/>
          <ac:spMkLst>
            <pc:docMk/>
            <pc:sldMk cId="2735899986" sldId="4005"/>
            <ac:spMk id="2" creationId="{10A69797-234B-43D4-B7B4-D674760772E8}"/>
          </ac:spMkLst>
        </pc:spChg>
        <pc:spChg chg="mod">
          <ac:chgData name="Argianto Rahartomo" userId="6de31f5fd01b6074" providerId="LiveId" clId="{8031C4AC-B416-456B-942E-1B953B3E2A96}" dt="2024-04-17T08:33:34.461" v="4357"/>
          <ac:spMkLst>
            <pc:docMk/>
            <pc:sldMk cId="2735899986" sldId="4005"/>
            <ac:spMk id="4" creationId="{10D76A53-CE11-056A-7A4F-99F9D1F1E3FD}"/>
          </ac:spMkLst>
        </pc:spChg>
        <pc:spChg chg="add del mod">
          <ac:chgData name="Argianto Rahartomo" userId="6de31f5fd01b6074" providerId="LiveId" clId="{8031C4AC-B416-456B-942E-1B953B3E2A96}" dt="2024-04-17T08:13:46.866" v="3685" actId="478"/>
          <ac:spMkLst>
            <pc:docMk/>
            <pc:sldMk cId="2735899986" sldId="4005"/>
            <ac:spMk id="7" creationId="{95D60C04-915E-6F30-37BA-85BD3C4891A6}"/>
          </ac:spMkLst>
        </pc:spChg>
        <pc:spChg chg="add del mod">
          <ac:chgData name="Argianto Rahartomo" userId="6de31f5fd01b6074" providerId="LiveId" clId="{8031C4AC-B416-456B-942E-1B953B3E2A96}" dt="2024-04-17T08:13:46.866" v="3685" actId="478"/>
          <ac:spMkLst>
            <pc:docMk/>
            <pc:sldMk cId="2735899986" sldId="4005"/>
            <ac:spMk id="9" creationId="{F1EB1B68-64E4-17F2-EADE-27699DFFBFA9}"/>
          </ac:spMkLst>
        </pc:spChg>
        <pc:spChg chg="del">
          <ac:chgData name="Argianto Rahartomo" userId="6de31f5fd01b6074" providerId="LiveId" clId="{8031C4AC-B416-456B-942E-1B953B3E2A96}" dt="2024-04-17T07:46:04.165" v="2976" actId="478"/>
          <ac:spMkLst>
            <pc:docMk/>
            <pc:sldMk cId="2735899986" sldId="4005"/>
            <ac:spMk id="11" creationId="{7C989EA0-1B99-C92D-FB9B-F002777F265A}"/>
          </ac:spMkLst>
        </pc:spChg>
        <pc:spChg chg="del">
          <ac:chgData name="Argianto Rahartomo" userId="6de31f5fd01b6074" providerId="LiveId" clId="{8031C4AC-B416-456B-942E-1B953B3E2A96}" dt="2024-04-17T07:46:03.356" v="2975" actId="478"/>
          <ac:spMkLst>
            <pc:docMk/>
            <pc:sldMk cId="2735899986" sldId="4005"/>
            <ac:spMk id="12" creationId="{28D166F4-EF6B-143D-3E3B-BCDC6838BEEC}"/>
          </ac:spMkLst>
        </pc:spChg>
        <pc:spChg chg="del">
          <ac:chgData name="Argianto Rahartomo" userId="6de31f5fd01b6074" providerId="LiveId" clId="{8031C4AC-B416-456B-942E-1B953B3E2A96}" dt="2024-04-17T07:45:59.449" v="2971" actId="478"/>
          <ac:spMkLst>
            <pc:docMk/>
            <pc:sldMk cId="2735899986" sldId="4005"/>
            <ac:spMk id="13" creationId="{9462ED88-238A-8260-4524-7E1910E6BAF9}"/>
          </ac:spMkLst>
        </pc:spChg>
        <pc:spChg chg="del">
          <ac:chgData name="Argianto Rahartomo" userId="6de31f5fd01b6074" providerId="LiveId" clId="{8031C4AC-B416-456B-942E-1B953B3E2A96}" dt="2024-04-17T07:46:00.617" v="2972" actId="478"/>
          <ac:spMkLst>
            <pc:docMk/>
            <pc:sldMk cId="2735899986" sldId="4005"/>
            <ac:spMk id="14" creationId="{838832A8-61F6-087A-2061-DBEDE2B7AA92}"/>
          </ac:spMkLst>
        </pc:spChg>
        <pc:spChg chg="add mod">
          <ac:chgData name="Argianto Rahartomo" userId="6de31f5fd01b6074" providerId="LiveId" clId="{8031C4AC-B416-456B-942E-1B953B3E2A96}" dt="2024-04-17T09:17:23.428" v="5989" actId="1076"/>
          <ac:spMkLst>
            <pc:docMk/>
            <pc:sldMk cId="2735899986" sldId="4005"/>
            <ac:spMk id="15" creationId="{F080E234-5A98-075F-786F-34E8724285FE}"/>
          </ac:spMkLst>
        </pc:spChg>
        <pc:spChg chg="add del mod">
          <ac:chgData name="Argianto Rahartomo" userId="6de31f5fd01b6074" providerId="LiveId" clId="{8031C4AC-B416-456B-942E-1B953B3E2A96}" dt="2024-04-17T08:19:08.457" v="3927" actId="478"/>
          <ac:spMkLst>
            <pc:docMk/>
            <pc:sldMk cId="2735899986" sldId="4005"/>
            <ac:spMk id="16" creationId="{6296EB91-1D4F-4817-4905-A0D1939902B4}"/>
          </ac:spMkLst>
        </pc:spChg>
        <pc:spChg chg="add mod">
          <ac:chgData name="Argianto Rahartomo" userId="6de31f5fd01b6074" providerId="LiveId" clId="{8031C4AC-B416-456B-942E-1B953B3E2A96}" dt="2024-04-17T08:20:56.629" v="3982" actId="1076"/>
          <ac:spMkLst>
            <pc:docMk/>
            <pc:sldMk cId="2735899986" sldId="4005"/>
            <ac:spMk id="17" creationId="{FA785F62-020E-3E8E-7FF4-C1E63F77963A}"/>
          </ac:spMkLst>
        </pc:spChg>
        <pc:spChg chg="add mod">
          <ac:chgData name="Argianto Rahartomo" userId="6de31f5fd01b6074" providerId="LiveId" clId="{8031C4AC-B416-456B-942E-1B953B3E2A96}" dt="2024-04-17T08:31:30.145" v="4341" actId="20577"/>
          <ac:spMkLst>
            <pc:docMk/>
            <pc:sldMk cId="2735899986" sldId="4005"/>
            <ac:spMk id="18" creationId="{0B0B8AA3-FE92-381A-A77D-CBEC4BFC5B94}"/>
          </ac:spMkLst>
        </pc:spChg>
        <pc:spChg chg="add mod">
          <ac:chgData name="Argianto Rahartomo" userId="6de31f5fd01b6074" providerId="LiveId" clId="{8031C4AC-B416-456B-942E-1B953B3E2A96}" dt="2024-04-17T08:17:47.781" v="3831" actId="20577"/>
          <ac:spMkLst>
            <pc:docMk/>
            <pc:sldMk cId="2735899986" sldId="4005"/>
            <ac:spMk id="19" creationId="{91A6E3CD-A8E2-6350-9C98-F071D9551485}"/>
          </ac:spMkLst>
        </pc:spChg>
        <pc:spChg chg="add mod">
          <ac:chgData name="Argianto Rahartomo" userId="6de31f5fd01b6074" providerId="LiveId" clId="{8031C4AC-B416-456B-942E-1B953B3E2A96}" dt="2024-04-17T08:21:01.112" v="3983" actId="1076"/>
          <ac:spMkLst>
            <pc:docMk/>
            <pc:sldMk cId="2735899986" sldId="4005"/>
            <ac:spMk id="20" creationId="{B22C3C43-6027-1C04-9B02-C730982EC430}"/>
          </ac:spMkLst>
        </pc:spChg>
        <pc:spChg chg="add mod">
          <ac:chgData name="Argianto Rahartomo" userId="6de31f5fd01b6074" providerId="LiveId" clId="{8031C4AC-B416-456B-942E-1B953B3E2A96}" dt="2024-04-17T08:21:01.112" v="3983" actId="1076"/>
          <ac:spMkLst>
            <pc:docMk/>
            <pc:sldMk cId="2735899986" sldId="4005"/>
            <ac:spMk id="21" creationId="{54BD3119-A5B1-415B-7658-2F3BC5F5DC12}"/>
          </ac:spMkLst>
        </pc:spChg>
        <pc:spChg chg="add mod">
          <ac:chgData name="Argianto Rahartomo" userId="6de31f5fd01b6074" providerId="LiveId" clId="{8031C4AC-B416-456B-942E-1B953B3E2A96}" dt="2024-04-17T08:20:56.629" v="3982" actId="1076"/>
          <ac:spMkLst>
            <pc:docMk/>
            <pc:sldMk cId="2735899986" sldId="4005"/>
            <ac:spMk id="22" creationId="{67D8C926-8F93-31B7-2428-BF8D663EB847}"/>
          </ac:spMkLst>
        </pc:spChg>
        <pc:spChg chg="add mod">
          <ac:chgData name="Argianto Rahartomo" userId="6de31f5fd01b6074" providerId="LiveId" clId="{8031C4AC-B416-456B-942E-1B953B3E2A96}" dt="2024-04-17T08:21:18.486" v="3988" actId="693"/>
          <ac:spMkLst>
            <pc:docMk/>
            <pc:sldMk cId="2735899986" sldId="4005"/>
            <ac:spMk id="23" creationId="{AFD6F82A-012B-03DF-4937-1E4A4E21807C}"/>
          </ac:spMkLst>
        </pc:spChg>
        <pc:spChg chg="add mod">
          <ac:chgData name="Argianto Rahartomo" userId="6de31f5fd01b6074" providerId="LiveId" clId="{8031C4AC-B416-456B-942E-1B953B3E2A96}" dt="2024-04-17T08:21:44.322" v="4050" actId="1076"/>
          <ac:spMkLst>
            <pc:docMk/>
            <pc:sldMk cId="2735899986" sldId="4005"/>
            <ac:spMk id="24" creationId="{7001FEBD-6C3D-95CB-E9D7-1DCA43CFEF36}"/>
          </ac:spMkLst>
        </pc:spChg>
        <pc:spChg chg="add mod">
          <ac:chgData name="Argianto Rahartomo" userId="6de31f5fd01b6074" providerId="LiveId" clId="{8031C4AC-B416-456B-942E-1B953B3E2A96}" dt="2024-04-17T08:32:03.626" v="4346" actId="1076"/>
          <ac:spMkLst>
            <pc:docMk/>
            <pc:sldMk cId="2735899986" sldId="4005"/>
            <ac:spMk id="25" creationId="{06F752E0-40B2-3B43-CB4F-FA1AAFB31297}"/>
          </ac:spMkLst>
        </pc:spChg>
        <pc:picChg chg="add del mod">
          <ac:chgData name="Argianto Rahartomo" userId="6de31f5fd01b6074" providerId="LiveId" clId="{8031C4AC-B416-456B-942E-1B953B3E2A96}" dt="2024-04-17T08:13:46.866" v="3685" actId="478"/>
          <ac:picMkLst>
            <pc:docMk/>
            <pc:sldMk cId="2735899986" sldId="4005"/>
            <ac:picMk id="3" creationId="{584A923B-293A-A7B9-AB6F-D16F145FBD57}"/>
          </ac:picMkLst>
        </pc:picChg>
        <pc:picChg chg="del">
          <ac:chgData name="Argianto Rahartomo" userId="6de31f5fd01b6074" providerId="LiveId" clId="{8031C4AC-B416-456B-942E-1B953B3E2A96}" dt="2024-04-17T07:46:01.381" v="2973" actId="478"/>
          <ac:picMkLst>
            <pc:docMk/>
            <pc:sldMk cId="2735899986" sldId="4005"/>
            <ac:picMk id="8" creationId="{7EBEE6BC-E31D-DE9D-1567-13431B213585}"/>
          </ac:picMkLst>
        </pc:picChg>
        <pc:picChg chg="del">
          <ac:chgData name="Argianto Rahartomo" userId="6de31f5fd01b6074" providerId="LiveId" clId="{8031C4AC-B416-456B-942E-1B953B3E2A96}" dt="2024-04-17T07:46:01.878" v="2974" actId="478"/>
          <ac:picMkLst>
            <pc:docMk/>
            <pc:sldMk cId="2735899986" sldId="4005"/>
            <ac:picMk id="10" creationId="{233D6A50-EA0F-DC63-4216-4912720E5448}"/>
          </ac:picMkLst>
        </pc:picChg>
      </pc:sldChg>
      <pc:sldChg chg="addSp delSp modSp add mod modClrScheme modAnim chgLayout modNotesTx">
        <pc:chgData name="Argianto Rahartomo" userId="6de31f5fd01b6074" providerId="LiveId" clId="{8031C4AC-B416-456B-942E-1B953B3E2A96}" dt="2024-04-17T17:27:56.022" v="16208"/>
        <pc:sldMkLst>
          <pc:docMk/>
          <pc:sldMk cId="4126009216" sldId="4006"/>
        </pc:sldMkLst>
        <pc:spChg chg="mod ord">
          <ac:chgData name="Argianto Rahartomo" userId="6de31f5fd01b6074" providerId="LiveId" clId="{8031C4AC-B416-456B-942E-1B953B3E2A96}" dt="2024-04-17T07:51:42.945" v="3093" actId="20577"/>
          <ac:spMkLst>
            <pc:docMk/>
            <pc:sldMk cId="4126009216" sldId="4006"/>
            <ac:spMk id="2" creationId="{10A69797-234B-43D4-B7B4-D674760772E8}"/>
          </ac:spMkLst>
        </pc:spChg>
        <pc:spChg chg="del">
          <ac:chgData name="Argianto Rahartomo" userId="6de31f5fd01b6074" providerId="LiveId" clId="{8031C4AC-B416-456B-942E-1B953B3E2A96}" dt="2024-04-17T07:50:21.981" v="3052" actId="478"/>
          <ac:spMkLst>
            <pc:docMk/>
            <pc:sldMk cId="4126009216" sldId="4006"/>
            <ac:spMk id="3" creationId="{2F2E615C-2CB6-617D-FDD6-122ED416E67D}"/>
          </ac:spMkLst>
        </pc:spChg>
        <pc:spChg chg="add mod">
          <ac:chgData name="Argianto Rahartomo" userId="6de31f5fd01b6074" providerId="LiveId" clId="{8031C4AC-B416-456B-942E-1B953B3E2A96}" dt="2024-04-17T12:52:31.061" v="8747" actId="20577"/>
          <ac:spMkLst>
            <pc:docMk/>
            <pc:sldMk cId="4126009216" sldId="4006"/>
            <ac:spMk id="3" creationId="{A1ADFBE0-52E5-7735-1F97-D57AFA0B4BDF}"/>
          </ac:spMkLst>
        </pc:spChg>
        <pc:spChg chg="mod ord">
          <ac:chgData name="Argianto Rahartomo" userId="6de31f5fd01b6074" providerId="LiveId" clId="{8031C4AC-B416-456B-942E-1B953B3E2A96}" dt="2024-04-17T13:28:04.513" v="9937" actId="20577"/>
          <ac:spMkLst>
            <pc:docMk/>
            <pc:sldMk cId="4126009216" sldId="4006"/>
            <ac:spMk id="4" creationId="{10D76A53-CE11-056A-7A4F-99F9D1F1E3FD}"/>
          </ac:spMkLst>
        </pc:spChg>
        <pc:spChg chg="mod ord">
          <ac:chgData name="Argianto Rahartomo" userId="6de31f5fd01b6074" providerId="LiveId" clId="{8031C4AC-B416-456B-942E-1B953B3E2A96}" dt="2024-04-17T07:50:35.692" v="3054" actId="700"/>
          <ac:spMkLst>
            <pc:docMk/>
            <pc:sldMk cId="4126009216" sldId="4006"/>
            <ac:spMk id="5" creationId="{FD635CE3-77CA-B272-2878-0BEE0898AD23}"/>
          </ac:spMkLst>
        </pc:spChg>
        <pc:spChg chg="del mod ord">
          <ac:chgData name="Argianto Rahartomo" userId="6de31f5fd01b6074" providerId="LiveId" clId="{8031C4AC-B416-456B-942E-1B953B3E2A96}" dt="2024-04-17T17:27:20.099" v="16204" actId="478"/>
          <ac:spMkLst>
            <pc:docMk/>
            <pc:sldMk cId="4126009216" sldId="4006"/>
            <ac:spMk id="6" creationId="{DA7640BC-9926-7A3A-55EB-08C54DB098F8}"/>
          </ac:spMkLst>
        </pc:spChg>
        <pc:spChg chg="add mod">
          <ac:chgData name="Argianto Rahartomo" userId="6de31f5fd01b6074" providerId="LiveId" clId="{8031C4AC-B416-456B-942E-1B953B3E2A96}" dt="2024-04-17T17:27:36.199" v="16207" actId="1076"/>
          <ac:spMkLst>
            <pc:docMk/>
            <pc:sldMk cId="4126009216" sldId="4006"/>
            <ac:spMk id="7" creationId="{213E891F-E40C-EB1D-3C40-D7918B5CF3E2}"/>
          </ac:spMkLst>
        </pc:spChg>
        <pc:spChg chg="add del mod">
          <ac:chgData name="Argianto Rahartomo" userId="6de31f5fd01b6074" providerId="LiveId" clId="{8031C4AC-B416-456B-942E-1B953B3E2A96}" dt="2024-04-17T07:50:23.343" v="3053" actId="478"/>
          <ac:spMkLst>
            <pc:docMk/>
            <pc:sldMk cId="4126009216" sldId="4006"/>
            <ac:spMk id="8" creationId="{166D1E61-5FA1-3F75-F70E-2D45708F41F2}"/>
          </ac:spMkLst>
        </pc:spChg>
        <pc:spChg chg="add mod">
          <ac:chgData name="Argianto Rahartomo" userId="6de31f5fd01b6074" providerId="LiveId" clId="{8031C4AC-B416-456B-942E-1B953B3E2A96}" dt="2024-04-17T16:48:49.320" v="15579" actId="20577"/>
          <ac:spMkLst>
            <pc:docMk/>
            <pc:sldMk cId="4126009216" sldId="4006"/>
            <ac:spMk id="8" creationId="{183CF60C-B66B-F90E-D0C1-BC8F7155CD8E}"/>
          </ac:spMkLst>
        </pc:spChg>
        <pc:spChg chg="add mod ord">
          <ac:chgData name="Argianto Rahartomo" userId="6de31f5fd01b6074" providerId="LiveId" clId="{8031C4AC-B416-456B-942E-1B953B3E2A96}" dt="2024-04-17T15:48:10.702" v="14625" actId="1076"/>
          <ac:spMkLst>
            <pc:docMk/>
            <pc:sldMk cId="4126009216" sldId="4006"/>
            <ac:spMk id="9" creationId="{A4FC9118-4EF6-F032-CF1D-2A2758DD6205}"/>
          </ac:spMkLst>
        </pc:spChg>
        <pc:spChg chg="add mod">
          <ac:chgData name="Argianto Rahartomo" userId="6de31f5fd01b6074" providerId="LiveId" clId="{8031C4AC-B416-456B-942E-1B953B3E2A96}" dt="2024-04-17T17:27:25.764" v="16205"/>
          <ac:spMkLst>
            <pc:docMk/>
            <pc:sldMk cId="4126009216" sldId="4006"/>
            <ac:spMk id="10" creationId="{D84C531A-1FA5-CED6-F59D-4AA85CE3B5BD}"/>
          </ac:spMkLst>
        </pc:spChg>
        <pc:spChg chg="add del mod ord">
          <ac:chgData name="Argianto Rahartomo" userId="6de31f5fd01b6074" providerId="LiveId" clId="{8031C4AC-B416-456B-942E-1B953B3E2A96}" dt="2024-04-17T07:51:07.727" v="3063" actId="478"/>
          <ac:spMkLst>
            <pc:docMk/>
            <pc:sldMk cId="4126009216" sldId="4006"/>
            <ac:spMk id="10" creationId="{E5707D9F-1020-477F-D8DA-45B9680ED15D}"/>
          </ac:spMkLst>
        </pc:spChg>
        <pc:spChg chg="add mod ord">
          <ac:chgData name="Argianto Rahartomo" userId="6de31f5fd01b6074" providerId="LiveId" clId="{8031C4AC-B416-456B-942E-1B953B3E2A96}" dt="2024-04-17T15:47:58.881" v="14622" actId="1076"/>
          <ac:spMkLst>
            <pc:docMk/>
            <pc:sldMk cId="4126009216" sldId="4006"/>
            <ac:spMk id="11" creationId="{0A0850C9-C218-3F3E-BEE5-59E55A882947}"/>
          </ac:spMkLst>
        </pc:spChg>
        <pc:spChg chg="add del mod ord">
          <ac:chgData name="Argianto Rahartomo" userId="6de31f5fd01b6074" providerId="LiveId" clId="{8031C4AC-B416-456B-942E-1B953B3E2A96}" dt="2024-04-17T07:51:09.150" v="3064" actId="478"/>
          <ac:spMkLst>
            <pc:docMk/>
            <pc:sldMk cId="4126009216" sldId="4006"/>
            <ac:spMk id="12" creationId="{778C098E-0C7C-74DB-FD45-DCCC6732F0FD}"/>
          </ac:spMkLst>
        </pc:spChg>
        <pc:picChg chg="mod">
          <ac:chgData name="Argianto Rahartomo" userId="6de31f5fd01b6074" providerId="LiveId" clId="{8031C4AC-B416-456B-942E-1B953B3E2A96}" dt="2024-04-17T16:58:53.194" v="15760" actId="1076"/>
          <ac:picMkLst>
            <pc:docMk/>
            <pc:sldMk cId="4126009216" sldId="4006"/>
            <ac:picMk id="1028" creationId="{701C9FE6-033F-88EF-E5D0-E58BD4F903C0}"/>
          </ac:picMkLst>
        </pc:picChg>
        <pc:picChg chg="mod">
          <ac:chgData name="Argianto Rahartomo" userId="6de31f5fd01b6074" providerId="LiveId" clId="{8031C4AC-B416-456B-942E-1B953B3E2A96}" dt="2024-04-17T17:27:31.136" v="16206" actId="1076"/>
          <ac:picMkLst>
            <pc:docMk/>
            <pc:sldMk cId="4126009216" sldId="4006"/>
            <ac:picMk id="1030" creationId="{FF066F60-DBB0-8751-E90C-67803E216910}"/>
          </ac:picMkLst>
        </pc:picChg>
      </pc:sldChg>
      <pc:sldChg chg="addSp modSp add mod modAnim chgLayout modNotesTx">
        <pc:chgData name="Argianto Rahartomo" userId="6de31f5fd01b6074" providerId="LiveId" clId="{8031C4AC-B416-456B-942E-1B953B3E2A96}" dt="2024-04-17T17:25:26.760" v="16195"/>
        <pc:sldMkLst>
          <pc:docMk/>
          <pc:sldMk cId="4092069393" sldId="4007"/>
        </pc:sldMkLst>
        <pc:spChg chg="mod ord">
          <ac:chgData name="Argianto Rahartomo" userId="6de31f5fd01b6074" providerId="LiveId" clId="{8031C4AC-B416-456B-942E-1B953B3E2A96}" dt="2024-04-17T13:10:03.678" v="9140" actId="404"/>
          <ac:spMkLst>
            <pc:docMk/>
            <pc:sldMk cId="4092069393" sldId="4007"/>
            <ac:spMk id="2" creationId="{10A69797-234B-43D4-B7B4-D674760772E8}"/>
          </ac:spMkLst>
        </pc:spChg>
        <pc:spChg chg="add mod ord">
          <ac:chgData name="Argianto Rahartomo" userId="6de31f5fd01b6074" providerId="LiveId" clId="{8031C4AC-B416-456B-942E-1B953B3E2A96}" dt="2024-04-17T16:48:31.409" v="15577" actId="1076"/>
          <ac:spMkLst>
            <pc:docMk/>
            <pc:sldMk cId="4092069393" sldId="4007"/>
            <ac:spMk id="3" creationId="{AFC6B32A-C287-EFC4-A2E6-F4D64C05562B}"/>
          </ac:spMkLst>
        </pc:spChg>
        <pc:spChg chg="mod ord">
          <ac:chgData name="Argianto Rahartomo" userId="6de31f5fd01b6074" providerId="LiveId" clId="{8031C4AC-B416-456B-942E-1B953B3E2A96}" dt="2024-04-17T13:27:47.071" v="9894" actId="20577"/>
          <ac:spMkLst>
            <pc:docMk/>
            <pc:sldMk cId="4092069393" sldId="4007"/>
            <ac:spMk id="4" creationId="{10D76A53-CE11-056A-7A4F-99F9D1F1E3FD}"/>
          </ac:spMkLst>
        </pc:spChg>
        <pc:spChg chg="mod ord">
          <ac:chgData name="Argianto Rahartomo" userId="6de31f5fd01b6074" providerId="LiveId" clId="{8031C4AC-B416-456B-942E-1B953B3E2A96}" dt="2024-04-17T07:54:08.778" v="3097" actId="700"/>
          <ac:spMkLst>
            <pc:docMk/>
            <pc:sldMk cId="4092069393" sldId="4007"/>
            <ac:spMk id="5" creationId="{FD635CE3-77CA-B272-2878-0BEE0898AD23}"/>
          </ac:spMkLst>
        </pc:spChg>
        <pc:spChg chg="mod ord">
          <ac:chgData name="Argianto Rahartomo" userId="6de31f5fd01b6074" providerId="LiveId" clId="{8031C4AC-B416-456B-942E-1B953B3E2A96}" dt="2024-04-17T17:25:26.760" v="16195"/>
          <ac:spMkLst>
            <pc:docMk/>
            <pc:sldMk cId="4092069393" sldId="4007"/>
            <ac:spMk id="6" creationId="{DA7640BC-9926-7A3A-55EB-08C54DB098F8}"/>
          </ac:spMkLst>
        </pc:spChg>
        <pc:spChg chg="add mod">
          <ac:chgData name="Argianto Rahartomo" userId="6de31f5fd01b6074" providerId="LiveId" clId="{8031C4AC-B416-456B-942E-1B953B3E2A96}" dt="2024-04-17T08:24:08.871" v="4060" actId="1076"/>
          <ac:spMkLst>
            <pc:docMk/>
            <pc:sldMk cId="4092069393" sldId="4007"/>
            <ac:spMk id="8" creationId="{D2BE7F29-D9DB-60F3-0E15-99AFDF1442AF}"/>
          </ac:spMkLst>
        </pc:spChg>
        <pc:spChg chg="add mod">
          <ac:chgData name="Argianto Rahartomo" userId="6de31f5fd01b6074" providerId="LiveId" clId="{8031C4AC-B416-456B-942E-1B953B3E2A96}" dt="2024-04-17T13:13:21.905" v="9433" actId="1076"/>
          <ac:spMkLst>
            <pc:docMk/>
            <pc:sldMk cId="4092069393" sldId="4007"/>
            <ac:spMk id="9" creationId="{38302BC1-E7A7-3AD5-9941-8110437A1AC3}"/>
          </ac:spMkLst>
        </pc:spChg>
        <pc:spChg chg="add mod">
          <ac:chgData name="Argianto Rahartomo" userId="6de31f5fd01b6074" providerId="LiveId" clId="{8031C4AC-B416-456B-942E-1B953B3E2A96}" dt="2024-04-17T16:48:25.985" v="15575" actId="1076"/>
          <ac:spMkLst>
            <pc:docMk/>
            <pc:sldMk cId="4092069393" sldId="4007"/>
            <ac:spMk id="12" creationId="{C4B5A215-ACC0-32C0-8BAE-9776B19B683C}"/>
          </ac:spMkLst>
        </pc:spChg>
        <pc:spChg chg="add mod">
          <ac:chgData name="Argianto Rahartomo" userId="6de31f5fd01b6074" providerId="LiveId" clId="{8031C4AC-B416-456B-942E-1B953B3E2A96}" dt="2024-04-17T08:25:41.378" v="4095" actId="208"/>
          <ac:spMkLst>
            <pc:docMk/>
            <pc:sldMk cId="4092069393" sldId="4007"/>
            <ac:spMk id="13" creationId="{3036957E-A96E-A192-7E4C-9D9A670BEEC5}"/>
          </ac:spMkLst>
        </pc:spChg>
        <pc:spChg chg="add mod">
          <ac:chgData name="Argianto Rahartomo" userId="6de31f5fd01b6074" providerId="LiveId" clId="{8031C4AC-B416-456B-942E-1B953B3E2A96}" dt="2024-04-17T08:32:15.461" v="4348" actId="20577"/>
          <ac:spMkLst>
            <pc:docMk/>
            <pc:sldMk cId="4092069393" sldId="4007"/>
            <ac:spMk id="15" creationId="{EE9891F3-066C-C1A7-9612-1687DE9E4BDD}"/>
          </ac:spMkLst>
        </pc:spChg>
        <pc:graphicFrameChg chg="add mod modGraphic">
          <ac:chgData name="Argianto Rahartomo" userId="6de31f5fd01b6074" providerId="LiveId" clId="{8031C4AC-B416-456B-942E-1B953B3E2A96}" dt="2024-04-17T08:24:01.542" v="4059" actId="14100"/>
          <ac:graphicFrameMkLst>
            <pc:docMk/>
            <pc:sldMk cId="4092069393" sldId="4007"/>
            <ac:graphicFrameMk id="7" creationId="{7C24B8E5-1C32-83DE-6443-EBA6B7B7F27E}"/>
          </ac:graphicFrameMkLst>
        </pc:graphicFrameChg>
        <pc:cxnChg chg="add mod">
          <ac:chgData name="Argianto Rahartomo" userId="6de31f5fd01b6074" providerId="LiveId" clId="{8031C4AC-B416-456B-942E-1B953B3E2A96}" dt="2024-04-17T16:48:23.882" v="15574" actId="14100"/>
          <ac:cxnSpMkLst>
            <pc:docMk/>
            <pc:sldMk cId="4092069393" sldId="4007"/>
            <ac:cxnSpMk id="10" creationId="{A2B84C89-E725-1007-0A51-1C3EDF4A4600}"/>
          </ac:cxnSpMkLst>
        </pc:cxnChg>
        <pc:cxnChg chg="add mod">
          <ac:chgData name="Argianto Rahartomo" userId="6de31f5fd01b6074" providerId="LiveId" clId="{8031C4AC-B416-456B-942E-1B953B3E2A96}" dt="2024-04-17T08:25:50.596" v="4098" actId="208"/>
          <ac:cxnSpMkLst>
            <pc:docMk/>
            <pc:sldMk cId="4092069393" sldId="4007"/>
            <ac:cxnSpMk id="14" creationId="{4929D79A-4514-302C-CDAD-0F49A6E502ED}"/>
          </ac:cxnSpMkLst>
        </pc:cxnChg>
      </pc:sldChg>
      <pc:sldChg chg="add del">
        <pc:chgData name="Argianto Rahartomo" userId="6de31f5fd01b6074" providerId="LiveId" clId="{8031C4AC-B416-456B-942E-1B953B3E2A96}" dt="2024-04-17T08:20:21.355" v="3978" actId="2696"/>
        <pc:sldMkLst>
          <pc:docMk/>
          <pc:sldMk cId="212859878" sldId="4008"/>
        </pc:sldMkLst>
      </pc:sldChg>
      <pc:sldChg chg="addSp delSp modSp add del mod ord delAnim modShow chgLayout modNotesTx">
        <pc:chgData name="Argianto Rahartomo" userId="6de31f5fd01b6074" providerId="LiveId" clId="{8031C4AC-B416-456B-942E-1B953B3E2A96}" dt="2024-04-17T16:57:07.566" v="15721" actId="47"/>
        <pc:sldMkLst>
          <pc:docMk/>
          <pc:sldMk cId="1623703296" sldId="4008"/>
        </pc:sldMkLst>
        <pc:spChg chg="mod ord">
          <ac:chgData name="Argianto Rahartomo" userId="6de31f5fd01b6074" providerId="LiveId" clId="{8031C4AC-B416-456B-942E-1B953B3E2A96}" dt="2024-04-17T08:32:39.617" v="4353" actId="700"/>
          <ac:spMkLst>
            <pc:docMk/>
            <pc:sldMk cId="1623703296" sldId="4008"/>
            <ac:spMk id="2" creationId="{10A69797-234B-43D4-B7B4-D674760772E8}"/>
          </ac:spMkLst>
        </pc:spChg>
        <pc:spChg chg="del">
          <ac:chgData name="Argianto Rahartomo" userId="6de31f5fd01b6074" providerId="LiveId" clId="{8031C4AC-B416-456B-942E-1B953B3E2A96}" dt="2024-04-17T08:29:12.349" v="4327" actId="478"/>
          <ac:spMkLst>
            <pc:docMk/>
            <pc:sldMk cId="1623703296" sldId="4008"/>
            <ac:spMk id="3" creationId="{AFC6B32A-C287-EFC4-A2E6-F4D64C05562B}"/>
          </ac:spMkLst>
        </pc:spChg>
        <pc:spChg chg="mod ord">
          <ac:chgData name="Argianto Rahartomo" userId="6de31f5fd01b6074" providerId="LiveId" clId="{8031C4AC-B416-456B-942E-1B953B3E2A96}" dt="2024-04-17T08:33:40.947" v="4359"/>
          <ac:spMkLst>
            <pc:docMk/>
            <pc:sldMk cId="1623703296" sldId="4008"/>
            <ac:spMk id="4" creationId="{10D76A53-CE11-056A-7A4F-99F9D1F1E3FD}"/>
          </ac:spMkLst>
        </pc:spChg>
        <pc:spChg chg="mod ord">
          <ac:chgData name="Argianto Rahartomo" userId="6de31f5fd01b6074" providerId="LiveId" clId="{8031C4AC-B416-456B-942E-1B953B3E2A96}" dt="2024-04-17T08:32:39.617" v="4353" actId="700"/>
          <ac:spMkLst>
            <pc:docMk/>
            <pc:sldMk cId="1623703296" sldId="4008"/>
            <ac:spMk id="5" creationId="{FD635CE3-77CA-B272-2878-0BEE0898AD23}"/>
          </ac:spMkLst>
        </pc:spChg>
        <pc:spChg chg="mod ord">
          <ac:chgData name="Argianto Rahartomo" userId="6de31f5fd01b6074" providerId="LiveId" clId="{8031C4AC-B416-456B-942E-1B953B3E2A96}" dt="2024-04-17T08:32:39.617" v="4353" actId="700"/>
          <ac:spMkLst>
            <pc:docMk/>
            <pc:sldMk cId="1623703296" sldId="4008"/>
            <ac:spMk id="6" creationId="{DA7640BC-9926-7A3A-55EB-08C54DB098F8}"/>
          </ac:spMkLst>
        </pc:spChg>
        <pc:spChg chg="del">
          <ac:chgData name="Argianto Rahartomo" userId="6de31f5fd01b6074" providerId="LiveId" clId="{8031C4AC-B416-456B-942E-1B953B3E2A96}" dt="2024-04-17T08:29:12.349" v="4327" actId="478"/>
          <ac:spMkLst>
            <pc:docMk/>
            <pc:sldMk cId="1623703296" sldId="4008"/>
            <ac:spMk id="8" creationId="{D2BE7F29-D9DB-60F3-0E15-99AFDF1442AF}"/>
          </ac:spMkLst>
        </pc:spChg>
        <pc:spChg chg="add del mod">
          <ac:chgData name="Argianto Rahartomo" userId="6de31f5fd01b6074" providerId="LiveId" clId="{8031C4AC-B416-456B-942E-1B953B3E2A96}" dt="2024-04-17T08:29:15.030" v="4328" actId="478"/>
          <ac:spMkLst>
            <pc:docMk/>
            <pc:sldMk cId="1623703296" sldId="4008"/>
            <ac:spMk id="11" creationId="{AF6A271C-72C6-056F-D4F9-1F5B1CD48C3A}"/>
          </ac:spMkLst>
        </pc:spChg>
        <pc:spChg chg="del">
          <ac:chgData name="Argianto Rahartomo" userId="6de31f5fd01b6074" providerId="LiveId" clId="{8031C4AC-B416-456B-942E-1B953B3E2A96}" dt="2024-04-17T08:29:12.349" v="4327" actId="478"/>
          <ac:spMkLst>
            <pc:docMk/>
            <pc:sldMk cId="1623703296" sldId="4008"/>
            <ac:spMk id="12" creationId="{C4B5A215-ACC0-32C0-8BAE-9776B19B683C}"/>
          </ac:spMkLst>
        </pc:spChg>
        <pc:spChg chg="del">
          <ac:chgData name="Argianto Rahartomo" userId="6de31f5fd01b6074" providerId="LiveId" clId="{8031C4AC-B416-456B-942E-1B953B3E2A96}" dt="2024-04-17T08:29:12.349" v="4327" actId="478"/>
          <ac:spMkLst>
            <pc:docMk/>
            <pc:sldMk cId="1623703296" sldId="4008"/>
            <ac:spMk id="13" creationId="{3036957E-A96E-A192-7E4C-9D9A670BEEC5}"/>
          </ac:spMkLst>
        </pc:spChg>
        <pc:spChg chg="del">
          <ac:chgData name="Argianto Rahartomo" userId="6de31f5fd01b6074" providerId="LiveId" clId="{8031C4AC-B416-456B-942E-1B953B3E2A96}" dt="2024-04-17T08:29:12.349" v="4327" actId="478"/>
          <ac:spMkLst>
            <pc:docMk/>
            <pc:sldMk cId="1623703296" sldId="4008"/>
            <ac:spMk id="15" creationId="{EE9891F3-066C-C1A7-9612-1687DE9E4BDD}"/>
          </ac:spMkLst>
        </pc:spChg>
        <pc:spChg chg="add mod ord">
          <ac:chgData name="Argianto Rahartomo" userId="6de31f5fd01b6074" providerId="LiveId" clId="{8031C4AC-B416-456B-942E-1B953B3E2A96}" dt="2024-04-17T08:43:56.467" v="4902" actId="20577"/>
          <ac:spMkLst>
            <pc:docMk/>
            <pc:sldMk cId="1623703296" sldId="4008"/>
            <ac:spMk id="16" creationId="{2690B649-FC07-8B85-4E9D-24F9A5C47327}"/>
          </ac:spMkLst>
        </pc:spChg>
        <pc:graphicFrameChg chg="del">
          <ac:chgData name="Argianto Rahartomo" userId="6de31f5fd01b6074" providerId="LiveId" clId="{8031C4AC-B416-456B-942E-1B953B3E2A96}" dt="2024-04-17T08:29:12.349" v="4327" actId="478"/>
          <ac:graphicFrameMkLst>
            <pc:docMk/>
            <pc:sldMk cId="1623703296" sldId="4008"/>
            <ac:graphicFrameMk id="7" creationId="{7C24B8E5-1C32-83DE-6443-EBA6B7B7F27E}"/>
          </ac:graphicFrameMkLst>
        </pc:graphicFrameChg>
        <pc:cxnChg chg="del">
          <ac:chgData name="Argianto Rahartomo" userId="6de31f5fd01b6074" providerId="LiveId" clId="{8031C4AC-B416-456B-942E-1B953B3E2A96}" dt="2024-04-17T08:29:12.349" v="4327" actId="478"/>
          <ac:cxnSpMkLst>
            <pc:docMk/>
            <pc:sldMk cId="1623703296" sldId="4008"/>
            <ac:cxnSpMk id="10" creationId="{A2B84C89-E725-1007-0A51-1C3EDF4A4600}"/>
          </ac:cxnSpMkLst>
        </pc:cxnChg>
        <pc:cxnChg chg="del mod">
          <ac:chgData name="Argianto Rahartomo" userId="6de31f5fd01b6074" providerId="LiveId" clId="{8031C4AC-B416-456B-942E-1B953B3E2A96}" dt="2024-04-17T08:29:12.349" v="4327" actId="478"/>
          <ac:cxnSpMkLst>
            <pc:docMk/>
            <pc:sldMk cId="1623703296" sldId="4008"/>
            <ac:cxnSpMk id="14" creationId="{4929D79A-4514-302C-CDAD-0F49A6E502ED}"/>
          </ac:cxnSpMkLst>
        </pc:cxnChg>
      </pc:sldChg>
      <pc:sldChg chg="addSp delSp modSp add del mod ord setBg delAnim modAnim setClrOvrMap chgLayout modNotesTx">
        <pc:chgData name="Argianto Rahartomo" userId="6de31f5fd01b6074" providerId="LiveId" clId="{8031C4AC-B416-456B-942E-1B953B3E2A96}" dt="2024-04-17T17:25:13.585" v="16194" actId="2696"/>
        <pc:sldMkLst>
          <pc:docMk/>
          <pc:sldMk cId="770215761" sldId="4009"/>
        </pc:sldMkLst>
        <pc:spChg chg="mod ord">
          <ac:chgData name="Argianto Rahartomo" userId="6de31f5fd01b6074" providerId="LiveId" clId="{8031C4AC-B416-456B-942E-1B953B3E2A96}" dt="2024-04-17T16:37:07.142" v="15538" actId="255"/>
          <ac:spMkLst>
            <pc:docMk/>
            <pc:sldMk cId="770215761" sldId="4009"/>
            <ac:spMk id="2" creationId="{7EC5EDFF-5E61-7EA0-537D-DFBD93AAB9EF}"/>
          </ac:spMkLst>
        </pc:spChg>
        <pc:spChg chg="add mod">
          <ac:chgData name="Argianto Rahartomo" userId="6de31f5fd01b6074" providerId="LiveId" clId="{8031C4AC-B416-456B-942E-1B953B3E2A96}" dt="2024-04-17T15:30:51.976" v="13949" actId="1076"/>
          <ac:spMkLst>
            <pc:docMk/>
            <pc:sldMk cId="770215761" sldId="4009"/>
            <ac:spMk id="3" creationId="{090432E4-A0B2-658A-CB1C-441EB1E5F802}"/>
          </ac:spMkLst>
        </pc:spChg>
        <pc:spChg chg="add del mod">
          <ac:chgData name="Argianto Rahartomo" userId="6de31f5fd01b6074" providerId="LiveId" clId="{8031C4AC-B416-456B-942E-1B953B3E2A96}" dt="2024-04-17T13:26:47.736" v="9798" actId="478"/>
          <ac:spMkLst>
            <pc:docMk/>
            <pc:sldMk cId="770215761" sldId="4009"/>
            <ac:spMk id="3" creationId="{E8FD909E-90AF-6AC5-BEB3-B73CD58625A0}"/>
          </ac:spMkLst>
        </pc:spChg>
        <pc:spChg chg="mod ord">
          <ac:chgData name="Argianto Rahartomo" userId="6de31f5fd01b6074" providerId="LiveId" clId="{8031C4AC-B416-456B-942E-1B953B3E2A96}" dt="2024-04-17T13:28:31.782" v="10016" actId="20577"/>
          <ac:spMkLst>
            <pc:docMk/>
            <pc:sldMk cId="770215761" sldId="4009"/>
            <ac:spMk id="4" creationId="{608C28A2-A32D-0ADC-2668-2E29DF24D32C}"/>
          </ac:spMkLst>
        </pc:spChg>
        <pc:spChg chg="mod ord">
          <ac:chgData name="Argianto Rahartomo" userId="6de31f5fd01b6074" providerId="LiveId" clId="{8031C4AC-B416-456B-942E-1B953B3E2A96}" dt="2024-04-17T13:26:55.146" v="9801" actId="26606"/>
          <ac:spMkLst>
            <pc:docMk/>
            <pc:sldMk cId="770215761" sldId="4009"/>
            <ac:spMk id="5" creationId="{62951FBA-E418-367E-B0ED-BBB182FC57DB}"/>
          </ac:spMkLst>
        </pc:spChg>
        <pc:spChg chg="mod ord">
          <ac:chgData name="Argianto Rahartomo" userId="6de31f5fd01b6074" providerId="LiveId" clId="{8031C4AC-B416-456B-942E-1B953B3E2A96}" dt="2024-04-17T17:00:03.170" v="15775"/>
          <ac:spMkLst>
            <pc:docMk/>
            <pc:sldMk cId="770215761" sldId="4009"/>
            <ac:spMk id="6" creationId="{1246A2D1-7B7F-0DB1-9BD1-BCB665FB1CEA}"/>
          </ac:spMkLst>
        </pc:spChg>
        <pc:spChg chg="add del mod">
          <ac:chgData name="Argianto Rahartomo" userId="6de31f5fd01b6074" providerId="LiveId" clId="{8031C4AC-B416-456B-942E-1B953B3E2A96}" dt="2024-04-17T13:26:47.736" v="9798" actId="478"/>
          <ac:spMkLst>
            <pc:docMk/>
            <pc:sldMk cId="770215761" sldId="4009"/>
            <ac:spMk id="7" creationId="{93B384CD-759D-BEF4-53D2-C735D2F9F3B4}"/>
          </ac:spMkLst>
        </pc:spChg>
        <pc:spChg chg="add del mod">
          <ac:chgData name="Argianto Rahartomo" userId="6de31f5fd01b6074" providerId="LiveId" clId="{8031C4AC-B416-456B-942E-1B953B3E2A96}" dt="2024-04-17T13:26:47.736" v="9798" actId="478"/>
          <ac:spMkLst>
            <pc:docMk/>
            <pc:sldMk cId="770215761" sldId="4009"/>
            <ac:spMk id="8" creationId="{71FAACCC-5C05-B4AA-FF16-0D6A670FA93C}"/>
          </ac:spMkLst>
        </pc:spChg>
        <pc:spChg chg="add del mod">
          <ac:chgData name="Argianto Rahartomo" userId="6de31f5fd01b6074" providerId="LiveId" clId="{8031C4AC-B416-456B-942E-1B953B3E2A96}" dt="2024-04-17T13:26:47.736" v="9798" actId="478"/>
          <ac:spMkLst>
            <pc:docMk/>
            <pc:sldMk cId="770215761" sldId="4009"/>
            <ac:spMk id="9" creationId="{234705DA-A88B-744B-9C00-B36A3EA4671E}"/>
          </ac:spMkLst>
        </pc:spChg>
        <pc:spChg chg="add del mod">
          <ac:chgData name="Argianto Rahartomo" userId="6de31f5fd01b6074" providerId="LiveId" clId="{8031C4AC-B416-456B-942E-1B953B3E2A96}" dt="2024-04-17T13:26:47.736" v="9798" actId="478"/>
          <ac:spMkLst>
            <pc:docMk/>
            <pc:sldMk cId="770215761" sldId="4009"/>
            <ac:spMk id="10" creationId="{A331E057-C187-DC33-38D2-260BE2E09C25}"/>
          </ac:spMkLst>
        </pc:spChg>
        <pc:spChg chg="add del mod">
          <ac:chgData name="Argianto Rahartomo" userId="6de31f5fd01b6074" providerId="LiveId" clId="{8031C4AC-B416-456B-942E-1B953B3E2A96}" dt="2024-04-17T13:23:57.873" v="9722" actId="478"/>
          <ac:spMkLst>
            <pc:docMk/>
            <pc:sldMk cId="770215761" sldId="4009"/>
            <ac:spMk id="11" creationId="{33DD4A22-3EA9-C0BD-1C5B-2F4B083B5B2B}"/>
          </ac:spMkLst>
        </pc:spChg>
        <pc:spChg chg="add del">
          <ac:chgData name="Argianto Rahartomo" userId="6de31f5fd01b6074" providerId="LiveId" clId="{8031C4AC-B416-456B-942E-1B953B3E2A96}" dt="2024-04-17T13:21:55.327" v="9603" actId="478"/>
          <ac:spMkLst>
            <pc:docMk/>
            <pc:sldMk cId="770215761" sldId="4009"/>
            <ac:spMk id="17" creationId="{D34A6EF2-2CFB-7AE6-140C-3B2FEB97BD32}"/>
          </ac:spMkLst>
        </pc:spChg>
        <pc:spChg chg="add mod">
          <ac:chgData name="Argianto Rahartomo" userId="6de31f5fd01b6074" providerId="LiveId" clId="{8031C4AC-B416-456B-942E-1B953B3E2A96}" dt="2024-04-17T13:25:20.333" v="9787" actId="164"/>
          <ac:spMkLst>
            <pc:docMk/>
            <pc:sldMk cId="770215761" sldId="4009"/>
            <ac:spMk id="18" creationId="{5A920C8B-72A4-0317-06E4-1B6B19F49DBB}"/>
          </ac:spMkLst>
        </pc:spChg>
        <pc:spChg chg="add mod">
          <ac:chgData name="Argianto Rahartomo" userId="6de31f5fd01b6074" providerId="LiveId" clId="{8031C4AC-B416-456B-942E-1B953B3E2A96}" dt="2024-04-17T13:25:20.333" v="9787" actId="164"/>
          <ac:spMkLst>
            <pc:docMk/>
            <pc:sldMk cId="770215761" sldId="4009"/>
            <ac:spMk id="19" creationId="{F60E08FF-C8A0-0058-F8C7-13A8871AAE93}"/>
          </ac:spMkLst>
        </pc:spChg>
        <pc:spChg chg="add mod">
          <ac:chgData name="Argianto Rahartomo" userId="6de31f5fd01b6074" providerId="LiveId" clId="{8031C4AC-B416-456B-942E-1B953B3E2A96}" dt="2024-04-17T13:25:12.919" v="9786" actId="164"/>
          <ac:spMkLst>
            <pc:docMk/>
            <pc:sldMk cId="770215761" sldId="4009"/>
            <ac:spMk id="20" creationId="{41A1E8C4-43AA-8587-0ECA-1CF8251DEC29}"/>
          </ac:spMkLst>
        </pc:spChg>
        <pc:spChg chg="add del mod ord">
          <ac:chgData name="Argianto Rahartomo" userId="6de31f5fd01b6074" providerId="LiveId" clId="{8031C4AC-B416-456B-942E-1B953B3E2A96}" dt="2024-04-17T13:38:45.572" v="10109" actId="478"/>
          <ac:spMkLst>
            <pc:docMk/>
            <pc:sldMk cId="770215761" sldId="4009"/>
            <ac:spMk id="24" creationId="{690B1B8C-CF71-1168-D215-38B4A76B255B}"/>
          </ac:spMkLst>
        </pc:spChg>
        <pc:spChg chg="add del">
          <ac:chgData name="Argianto Rahartomo" userId="6de31f5fd01b6074" providerId="LiveId" clId="{8031C4AC-B416-456B-942E-1B953B3E2A96}" dt="2024-04-17T13:26:55.146" v="9801" actId="26606"/>
          <ac:spMkLst>
            <pc:docMk/>
            <pc:sldMk cId="770215761" sldId="4009"/>
            <ac:spMk id="29" creationId="{66B332A4-D438-4773-A77F-5ED49A448D9D}"/>
          </ac:spMkLst>
        </pc:spChg>
        <pc:spChg chg="add del">
          <ac:chgData name="Argianto Rahartomo" userId="6de31f5fd01b6074" providerId="LiveId" clId="{8031C4AC-B416-456B-942E-1B953B3E2A96}" dt="2024-04-17T13:26:55.146" v="9801" actId="26606"/>
          <ac:spMkLst>
            <pc:docMk/>
            <pc:sldMk cId="770215761" sldId="4009"/>
            <ac:spMk id="31" creationId="{DF9AD32D-FF05-44F4-BD4D-9CEE89B71EB9}"/>
          </ac:spMkLst>
        </pc:spChg>
        <pc:spChg chg="add mod">
          <ac:chgData name="Argianto Rahartomo" userId="6de31f5fd01b6074" providerId="LiveId" clId="{8031C4AC-B416-456B-942E-1B953B3E2A96}" dt="2024-04-17T13:41:50.149" v="10177" actId="1076"/>
          <ac:spMkLst>
            <pc:docMk/>
            <pc:sldMk cId="770215761" sldId="4009"/>
            <ac:spMk id="34" creationId="{1114CAED-3B74-E396-ADB1-9E9021028E57}"/>
          </ac:spMkLst>
        </pc:spChg>
        <pc:spChg chg="add mod">
          <ac:chgData name="Argianto Rahartomo" userId="6de31f5fd01b6074" providerId="LiveId" clId="{8031C4AC-B416-456B-942E-1B953B3E2A96}" dt="2024-04-17T13:41:47.367" v="10176" actId="1076"/>
          <ac:spMkLst>
            <pc:docMk/>
            <pc:sldMk cId="770215761" sldId="4009"/>
            <ac:spMk id="35" creationId="{8065BB19-3E85-D58A-4697-7C23EC6FF97B}"/>
          </ac:spMkLst>
        </pc:spChg>
        <pc:spChg chg="add mod">
          <ac:chgData name="Argianto Rahartomo" userId="6de31f5fd01b6074" providerId="LiveId" clId="{8031C4AC-B416-456B-942E-1B953B3E2A96}" dt="2024-04-17T14:14:40.443" v="11570" actId="14100"/>
          <ac:spMkLst>
            <pc:docMk/>
            <pc:sldMk cId="770215761" sldId="4009"/>
            <ac:spMk id="36" creationId="{4DFD226A-C0B0-30A3-2FCD-89534522BC37}"/>
          </ac:spMkLst>
        </pc:spChg>
        <pc:spChg chg="add mod">
          <ac:chgData name="Argianto Rahartomo" userId="6de31f5fd01b6074" providerId="LiveId" clId="{8031C4AC-B416-456B-942E-1B953B3E2A96}" dt="2024-04-17T14:14:21.302" v="11567" actId="1076"/>
          <ac:spMkLst>
            <pc:docMk/>
            <pc:sldMk cId="770215761" sldId="4009"/>
            <ac:spMk id="37" creationId="{E157906D-CBF1-C3BE-FDF4-DEA3B30DFF4B}"/>
          </ac:spMkLst>
        </pc:spChg>
        <pc:spChg chg="add del mod">
          <ac:chgData name="Argianto Rahartomo" userId="6de31f5fd01b6074" providerId="LiveId" clId="{8031C4AC-B416-456B-942E-1B953B3E2A96}" dt="2024-04-17T14:13:08.447" v="11502" actId="478"/>
          <ac:spMkLst>
            <pc:docMk/>
            <pc:sldMk cId="770215761" sldId="4009"/>
            <ac:spMk id="38" creationId="{12E79D03-7111-A0A7-5F8F-D0E32D474989}"/>
          </ac:spMkLst>
        </pc:spChg>
        <pc:spChg chg="add del mod">
          <ac:chgData name="Argianto Rahartomo" userId="6de31f5fd01b6074" providerId="LiveId" clId="{8031C4AC-B416-456B-942E-1B953B3E2A96}" dt="2024-04-17T14:13:07.085" v="11501" actId="478"/>
          <ac:spMkLst>
            <pc:docMk/>
            <pc:sldMk cId="770215761" sldId="4009"/>
            <ac:spMk id="39" creationId="{4EBEA0ED-11F8-60B2-A267-10C0A6A7F9AD}"/>
          </ac:spMkLst>
        </pc:spChg>
        <pc:spChg chg="add mod">
          <ac:chgData name="Argianto Rahartomo" userId="6de31f5fd01b6074" providerId="LiveId" clId="{8031C4AC-B416-456B-942E-1B953B3E2A96}" dt="2024-04-17T14:34:52.151" v="11906" actId="164"/>
          <ac:spMkLst>
            <pc:docMk/>
            <pc:sldMk cId="770215761" sldId="4009"/>
            <ac:spMk id="42" creationId="{65051743-B676-2F77-8D63-87FAB8838158}"/>
          </ac:spMkLst>
        </pc:spChg>
        <pc:spChg chg="add mod">
          <ac:chgData name="Argianto Rahartomo" userId="6de31f5fd01b6074" providerId="LiveId" clId="{8031C4AC-B416-456B-942E-1B953B3E2A96}" dt="2024-04-17T14:46:14.526" v="12158" actId="20577"/>
          <ac:spMkLst>
            <pc:docMk/>
            <pc:sldMk cId="770215761" sldId="4009"/>
            <ac:spMk id="43" creationId="{390F8B56-218B-589D-741A-DEF379DD67FA}"/>
          </ac:spMkLst>
        </pc:spChg>
        <pc:spChg chg="add mod">
          <ac:chgData name="Argianto Rahartomo" userId="6de31f5fd01b6074" providerId="LiveId" clId="{8031C4AC-B416-456B-942E-1B953B3E2A96}" dt="2024-04-17T14:46:24.411" v="12161" actId="1076"/>
          <ac:spMkLst>
            <pc:docMk/>
            <pc:sldMk cId="770215761" sldId="4009"/>
            <ac:spMk id="45" creationId="{7AD735BE-5149-965D-DF11-B7CDA984FD21}"/>
          </ac:spMkLst>
        </pc:spChg>
        <pc:spChg chg="add mod">
          <ac:chgData name="Argianto Rahartomo" userId="6de31f5fd01b6074" providerId="LiveId" clId="{8031C4AC-B416-456B-942E-1B953B3E2A96}" dt="2024-04-17T14:46:28.797" v="12163" actId="1076"/>
          <ac:spMkLst>
            <pc:docMk/>
            <pc:sldMk cId="770215761" sldId="4009"/>
            <ac:spMk id="48" creationId="{BCB96EDE-5DFB-C077-8352-00C728ECFDE4}"/>
          </ac:spMkLst>
        </pc:spChg>
        <pc:spChg chg="add mod">
          <ac:chgData name="Argianto Rahartomo" userId="6de31f5fd01b6074" providerId="LiveId" clId="{8031C4AC-B416-456B-942E-1B953B3E2A96}" dt="2024-04-17T15:26:18.259" v="13834" actId="20577"/>
          <ac:spMkLst>
            <pc:docMk/>
            <pc:sldMk cId="770215761" sldId="4009"/>
            <ac:spMk id="49" creationId="{407D43C8-AD74-C1A6-4E2C-417DD6ADB463}"/>
          </ac:spMkLst>
        </pc:spChg>
        <pc:spChg chg="add mod">
          <ac:chgData name="Argianto Rahartomo" userId="6de31f5fd01b6074" providerId="LiveId" clId="{8031C4AC-B416-456B-942E-1B953B3E2A96}" dt="2024-04-17T14:44:57.150" v="12144" actId="1076"/>
          <ac:spMkLst>
            <pc:docMk/>
            <pc:sldMk cId="770215761" sldId="4009"/>
            <ac:spMk id="50" creationId="{6532C965-F478-D6A1-1189-A810B9615132}"/>
          </ac:spMkLst>
        </pc:spChg>
        <pc:spChg chg="add mod">
          <ac:chgData name="Argianto Rahartomo" userId="6de31f5fd01b6074" providerId="LiveId" clId="{8031C4AC-B416-456B-942E-1B953B3E2A96}" dt="2024-04-17T14:44:57.150" v="12144" actId="1076"/>
          <ac:spMkLst>
            <pc:docMk/>
            <pc:sldMk cId="770215761" sldId="4009"/>
            <ac:spMk id="51" creationId="{875FAD25-0CC9-FBA8-7373-59380DFA6587}"/>
          </ac:spMkLst>
        </pc:spChg>
        <pc:spChg chg="add mod">
          <ac:chgData name="Argianto Rahartomo" userId="6de31f5fd01b6074" providerId="LiveId" clId="{8031C4AC-B416-456B-942E-1B953B3E2A96}" dt="2024-04-17T14:44:57.150" v="12144" actId="1076"/>
          <ac:spMkLst>
            <pc:docMk/>
            <pc:sldMk cId="770215761" sldId="4009"/>
            <ac:spMk id="52" creationId="{EE488817-CC46-1FB2-191A-CEA8D792319E}"/>
          </ac:spMkLst>
        </pc:spChg>
        <pc:spChg chg="add mod">
          <ac:chgData name="Argianto Rahartomo" userId="6de31f5fd01b6074" providerId="LiveId" clId="{8031C4AC-B416-456B-942E-1B953B3E2A96}" dt="2024-04-17T14:44:57.150" v="12144" actId="1076"/>
          <ac:spMkLst>
            <pc:docMk/>
            <pc:sldMk cId="770215761" sldId="4009"/>
            <ac:spMk id="58" creationId="{E263D36D-487C-8845-EE23-F9144F7B3EC8}"/>
          </ac:spMkLst>
        </pc:spChg>
        <pc:spChg chg="add mod">
          <ac:chgData name="Argianto Rahartomo" userId="6de31f5fd01b6074" providerId="LiveId" clId="{8031C4AC-B416-456B-942E-1B953B3E2A96}" dt="2024-04-17T14:45:25.837" v="12147"/>
          <ac:spMkLst>
            <pc:docMk/>
            <pc:sldMk cId="770215761" sldId="4009"/>
            <ac:spMk id="59" creationId="{B56D043F-D824-D6E9-E22E-70AC50DD9D56}"/>
          </ac:spMkLst>
        </pc:spChg>
        <pc:spChg chg="add mod">
          <ac:chgData name="Argianto Rahartomo" userId="6de31f5fd01b6074" providerId="LiveId" clId="{8031C4AC-B416-456B-942E-1B953B3E2A96}" dt="2024-04-17T14:45:25.837" v="12147"/>
          <ac:spMkLst>
            <pc:docMk/>
            <pc:sldMk cId="770215761" sldId="4009"/>
            <ac:spMk id="60" creationId="{C6FFF393-3BE7-2566-3FB6-AB560B0856CA}"/>
          </ac:spMkLst>
        </pc:spChg>
        <pc:spChg chg="add mod">
          <ac:chgData name="Argianto Rahartomo" userId="6de31f5fd01b6074" providerId="LiveId" clId="{8031C4AC-B416-456B-942E-1B953B3E2A96}" dt="2024-04-17T14:45:25.837" v="12147"/>
          <ac:spMkLst>
            <pc:docMk/>
            <pc:sldMk cId="770215761" sldId="4009"/>
            <ac:spMk id="61" creationId="{E9616250-F437-6FD4-7631-04B002A71C2C}"/>
          </ac:spMkLst>
        </pc:spChg>
        <pc:spChg chg="add mod">
          <ac:chgData name="Argianto Rahartomo" userId="6de31f5fd01b6074" providerId="LiveId" clId="{8031C4AC-B416-456B-942E-1B953B3E2A96}" dt="2024-04-17T14:45:25.837" v="12147"/>
          <ac:spMkLst>
            <pc:docMk/>
            <pc:sldMk cId="770215761" sldId="4009"/>
            <ac:spMk id="1027" creationId="{093D1D6B-230D-10E9-1F1E-A1D278930C93}"/>
          </ac:spMkLst>
        </pc:spChg>
        <pc:spChg chg="add mod">
          <ac:chgData name="Argianto Rahartomo" userId="6de31f5fd01b6074" providerId="LiveId" clId="{8031C4AC-B416-456B-942E-1B953B3E2A96}" dt="2024-04-17T15:26:15.459" v="13833" actId="20577"/>
          <ac:spMkLst>
            <pc:docMk/>
            <pc:sldMk cId="770215761" sldId="4009"/>
            <ac:spMk id="1029" creationId="{750495C1-D0EC-8602-6645-AEB052889670}"/>
          </ac:spMkLst>
        </pc:spChg>
        <pc:spChg chg="add mod">
          <ac:chgData name="Argianto Rahartomo" userId="6de31f5fd01b6074" providerId="LiveId" clId="{8031C4AC-B416-456B-942E-1B953B3E2A96}" dt="2024-04-17T15:29:20.895" v="13920" actId="20577"/>
          <ac:spMkLst>
            <pc:docMk/>
            <pc:sldMk cId="770215761" sldId="4009"/>
            <ac:spMk id="1031" creationId="{166B451B-10C8-B16E-E53D-EDE5609599E4}"/>
          </ac:spMkLst>
        </pc:spChg>
        <pc:spChg chg="add del mod">
          <ac:chgData name="Argianto Rahartomo" userId="6de31f5fd01b6074" providerId="LiveId" clId="{8031C4AC-B416-456B-942E-1B953B3E2A96}" dt="2024-04-17T15:29:20.098" v="13919" actId="478"/>
          <ac:spMkLst>
            <pc:docMk/>
            <pc:sldMk cId="770215761" sldId="4009"/>
            <ac:spMk id="1032" creationId="{12E8C129-35C3-70C3-CFB6-421745410D9E}"/>
          </ac:spMkLst>
        </pc:spChg>
        <pc:spChg chg="add del mod">
          <ac:chgData name="Argianto Rahartomo" userId="6de31f5fd01b6074" providerId="LiveId" clId="{8031C4AC-B416-456B-942E-1B953B3E2A96}" dt="2024-04-17T15:29:18.805" v="13916" actId="478"/>
          <ac:spMkLst>
            <pc:docMk/>
            <pc:sldMk cId="770215761" sldId="4009"/>
            <ac:spMk id="1037" creationId="{52D25237-16A1-3E9A-AD07-57AC42DD9973}"/>
          </ac:spMkLst>
        </pc:spChg>
        <pc:grpChg chg="add mod">
          <ac:chgData name="Argianto Rahartomo" userId="6de31f5fd01b6074" providerId="LiveId" clId="{8031C4AC-B416-456B-942E-1B953B3E2A96}" dt="2024-04-17T13:25:23.574" v="9788" actId="164"/>
          <ac:grpSpMkLst>
            <pc:docMk/>
            <pc:sldMk cId="770215761" sldId="4009"/>
            <ac:grpSpMk id="21" creationId="{FC9A0B06-2D3D-6161-A57B-E17F25D0D83E}"/>
          </ac:grpSpMkLst>
        </pc:grpChg>
        <pc:grpChg chg="add mod">
          <ac:chgData name="Argianto Rahartomo" userId="6de31f5fd01b6074" providerId="LiveId" clId="{8031C4AC-B416-456B-942E-1B953B3E2A96}" dt="2024-04-17T13:25:23.574" v="9788" actId="164"/>
          <ac:grpSpMkLst>
            <pc:docMk/>
            <pc:sldMk cId="770215761" sldId="4009"/>
            <ac:grpSpMk id="22" creationId="{62B58CDE-DB00-8351-FB4D-4E20D30D6FAE}"/>
          </ac:grpSpMkLst>
        </pc:grpChg>
        <pc:grpChg chg="add del mod">
          <ac:chgData name="Argianto Rahartomo" userId="6de31f5fd01b6074" providerId="LiveId" clId="{8031C4AC-B416-456B-942E-1B953B3E2A96}" dt="2024-04-17T13:26:44.288" v="9797" actId="478"/>
          <ac:grpSpMkLst>
            <pc:docMk/>
            <pc:sldMk cId="770215761" sldId="4009"/>
            <ac:grpSpMk id="23" creationId="{6B961F87-8780-78B8-4BD3-C67ADBB1EA4D}"/>
          </ac:grpSpMkLst>
        </pc:grpChg>
        <pc:grpChg chg="add mod">
          <ac:chgData name="Argianto Rahartomo" userId="6de31f5fd01b6074" providerId="LiveId" clId="{8031C4AC-B416-456B-942E-1B953B3E2A96}" dt="2024-04-17T14:45:46.663" v="12150" actId="1076"/>
          <ac:grpSpMkLst>
            <pc:docMk/>
            <pc:sldMk cId="770215761" sldId="4009"/>
            <ac:grpSpMk id="44" creationId="{C6B0B606-A163-38DE-EEC2-48500B282E0B}"/>
          </ac:grpSpMkLst>
        </pc:grpChg>
        <pc:picChg chg="del">
          <ac:chgData name="Argianto Rahartomo" userId="6de31f5fd01b6074" providerId="LiveId" clId="{8031C4AC-B416-456B-942E-1B953B3E2A96}" dt="2024-04-17T08:40:47.683" v="4783" actId="478"/>
          <ac:picMkLst>
            <pc:docMk/>
            <pc:sldMk cId="770215761" sldId="4009"/>
            <ac:picMk id="10" creationId="{21C9088E-145B-BE9D-6FAF-F4F1BC298A38}"/>
          </ac:picMkLst>
        </pc:picChg>
        <pc:picChg chg="add mod">
          <ac:chgData name="Argianto Rahartomo" userId="6de31f5fd01b6074" providerId="LiveId" clId="{8031C4AC-B416-456B-942E-1B953B3E2A96}" dt="2024-04-17T13:25:12.919" v="9786" actId="164"/>
          <ac:picMkLst>
            <pc:docMk/>
            <pc:sldMk cId="770215761" sldId="4009"/>
            <ac:picMk id="1026" creationId="{8069A3D0-5D10-1FEB-A06F-271E435AC4E6}"/>
          </ac:picMkLst>
        </pc:picChg>
        <pc:picChg chg="add del mod">
          <ac:chgData name="Argianto Rahartomo" userId="6de31f5fd01b6074" providerId="LiveId" clId="{8031C4AC-B416-456B-942E-1B953B3E2A96}" dt="2024-04-17T13:26:47.736" v="9798" actId="478"/>
          <ac:picMkLst>
            <pc:docMk/>
            <pc:sldMk cId="770215761" sldId="4009"/>
            <ac:picMk id="1028" creationId="{687A803E-78E5-9ED9-F9B2-A57F3407F119}"/>
          </ac:picMkLst>
        </pc:picChg>
        <pc:picChg chg="add del mod">
          <ac:chgData name="Argianto Rahartomo" userId="6de31f5fd01b6074" providerId="LiveId" clId="{8031C4AC-B416-456B-942E-1B953B3E2A96}" dt="2024-04-17T13:41:12.445" v="10125" actId="478"/>
          <ac:picMkLst>
            <pc:docMk/>
            <pc:sldMk cId="770215761" sldId="4009"/>
            <ac:picMk id="1030" creationId="{9BC75E1D-004F-FF8C-9289-414B084D74BE}"/>
          </ac:picMkLst>
        </pc:picChg>
        <pc:cxnChg chg="add del mod ord">
          <ac:chgData name="Argianto Rahartomo" userId="6de31f5fd01b6074" providerId="LiveId" clId="{8031C4AC-B416-456B-942E-1B953B3E2A96}" dt="2024-04-17T13:26:47.736" v="9798" actId="478"/>
          <ac:cxnSpMkLst>
            <pc:docMk/>
            <pc:sldMk cId="770215761" sldId="4009"/>
            <ac:cxnSpMk id="13" creationId="{8262618C-33DC-51AB-27F2-176608B27053}"/>
          </ac:cxnSpMkLst>
        </pc:cxnChg>
        <pc:cxnChg chg="add del mod ord">
          <ac:chgData name="Argianto Rahartomo" userId="6de31f5fd01b6074" providerId="LiveId" clId="{8031C4AC-B416-456B-942E-1B953B3E2A96}" dt="2024-04-17T13:26:47.736" v="9798" actId="478"/>
          <ac:cxnSpMkLst>
            <pc:docMk/>
            <pc:sldMk cId="770215761" sldId="4009"/>
            <ac:cxnSpMk id="15" creationId="{72B1686B-C381-66BE-00F5-FFA4E53CD013}"/>
          </ac:cxnSpMkLst>
        </pc:cxnChg>
        <pc:cxnChg chg="add mod">
          <ac:chgData name="Argianto Rahartomo" userId="6de31f5fd01b6074" providerId="LiveId" clId="{8031C4AC-B416-456B-942E-1B953B3E2A96}" dt="2024-04-17T13:39:05.798" v="10114" actId="13822"/>
          <ac:cxnSpMkLst>
            <pc:docMk/>
            <pc:sldMk cId="770215761" sldId="4009"/>
            <ac:cxnSpMk id="26" creationId="{71DC8820-24E0-DDCB-330B-376B8F48EFB8}"/>
          </ac:cxnSpMkLst>
        </pc:cxnChg>
        <pc:cxnChg chg="add mod">
          <ac:chgData name="Argianto Rahartomo" userId="6de31f5fd01b6074" providerId="LiveId" clId="{8031C4AC-B416-456B-942E-1B953B3E2A96}" dt="2024-04-17T14:13:13.961" v="11503" actId="14100"/>
          <ac:cxnSpMkLst>
            <pc:docMk/>
            <pc:sldMk cId="770215761" sldId="4009"/>
            <ac:cxnSpMk id="28" creationId="{F4E884C3-7A44-1DAE-9994-3274F09A1E91}"/>
          </ac:cxnSpMkLst>
        </pc:cxnChg>
        <pc:cxnChg chg="add mod">
          <ac:chgData name="Argianto Rahartomo" userId="6de31f5fd01b6074" providerId="LiveId" clId="{8031C4AC-B416-456B-942E-1B953B3E2A96}" dt="2024-04-17T14:13:18.563" v="11505" actId="1076"/>
          <ac:cxnSpMkLst>
            <pc:docMk/>
            <pc:sldMk cId="770215761" sldId="4009"/>
            <ac:cxnSpMk id="41" creationId="{187D8B1A-AF3D-30B2-DCE3-1074A080DFE8}"/>
          </ac:cxnSpMkLst>
        </pc:cxnChg>
        <pc:cxnChg chg="add mod">
          <ac:chgData name="Argianto Rahartomo" userId="6de31f5fd01b6074" providerId="LiveId" clId="{8031C4AC-B416-456B-942E-1B953B3E2A96}" dt="2024-04-17T14:46:26.737" v="12162" actId="14100"/>
          <ac:cxnSpMkLst>
            <pc:docMk/>
            <pc:sldMk cId="770215761" sldId="4009"/>
            <ac:cxnSpMk id="47" creationId="{767C8888-A79F-6754-7795-E5057640E845}"/>
          </ac:cxnSpMkLst>
        </pc:cxnChg>
        <pc:cxnChg chg="add mod">
          <ac:chgData name="Argianto Rahartomo" userId="6de31f5fd01b6074" providerId="LiveId" clId="{8031C4AC-B416-456B-942E-1B953B3E2A96}" dt="2024-04-17T14:44:57.150" v="12144" actId="1076"/>
          <ac:cxnSpMkLst>
            <pc:docMk/>
            <pc:sldMk cId="770215761" sldId="4009"/>
            <ac:cxnSpMk id="53" creationId="{54C211B1-2FF9-2C67-2912-F9A4E90020A7}"/>
          </ac:cxnSpMkLst>
        </pc:cxnChg>
        <pc:cxnChg chg="add mod">
          <ac:chgData name="Argianto Rahartomo" userId="6de31f5fd01b6074" providerId="LiveId" clId="{8031C4AC-B416-456B-942E-1B953B3E2A96}" dt="2024-04-17T14:44:57.150" v="12144" actId="1076"/>
          <ac:cxnSpMkLst>
            <pc:docMk/>
            <pc:sldMk cId="770215761" sldId="4009"/>
            <ac:cxnSpMk id="54" creationId="{8052A91B-8222-3CC2-365B-57E0FF42751C}"/>
          </ac:cxnSpMkLst>
        </pc:cxnChg>
        <pc:cxnChg chg="add mod">
          <ac:chgData name="Argianto Rahartomo" userId="6de31f5fd01b6074" providerId="LiveId" clId="{8031C4AC-B416-456B-942E-1B953B3E2A96}" dt="2024-04-17T14:44:57.150" v="12144" actId="1076"/>
          <ac:cxnSpMkLst>
            <pc:docMk/>
            <pc:sldMk cId="770215761" sldId="4009"/>
            <ac:cxnSpMk id="55" creationId="{C27D6E68-650B-CC0B-2809-82D12B966E58}"/>
          </ac:cxnSpMkLst>
        </pc:cxnChg>
        <pc:cxnChg chg="add mod">
          <ac:chgData name="Argianto Rahartomo" userId="6de31f5fd01b6074" providerId="LiveId" clId="{8031C4AC-B416-456B-942E-1B953B3E2A96}" dt="2024-04-17T14:44:57.150" v="12144" actId="1076"/>
          <ac:cxnSpMkLst>
            <pc:docMk/>
            <pc:sldMk cId="770215761" sldId="4009"/>
            <ac:cxnSpMk id="56" creationId="{6B96126B-DE31-8250-F405-FC8543DA91A8}"/>
          </ac:cxnSpMkLst>
        </pc:cxnChg>
        <pc:cxnChg chg="add mod">
          <ac:chgData name="Argianto Rahartomo" userId="6de31f5fd01b6074" providerId="LiveId" clId="{8031C4AC-B416-456B-942E-1B953B3E2A96}" dt="2024-04-17T14:44:57.150" v="12144" actId="1076"/>
          <ac:cxnSpMkLst>
            <pc:docMk/>
            <pc:sldMk cId="770215761" sldId="4009"/>
            <ac:cxnSpMk id="57" creationId="{A7413F3A-03C6-4BE2-F39D-15F08DE88B80}"/>
          </ac:cxnSpMkLst>
        </pc:cxnChg>
        <pc:cxnChg chg="add mod">
          <ac:chgData name="Argianto Rahartomo" userId="6de31f5fd01b6074" providerId="LiveId" clId="{8031C4AC-B416-456B-942E-1B953B3E2A96}" dt="2024-04-17T14:45:25.837" v="12147"/>
          <ac:cxnSpMkLst>
            <pc:docMk/>
            <pc:sldMk cId="770215761" sldId="4009"/>
            <ac:cxnSpMk id="62" creationId="{980EE24F-A9BB-8806-2AE9-7F5E987491EE}"/>
          </ac:cxnSpMkLst>
        </pc:cxnChg>
        <pc:cxnChg chg="add mod">
          <ac:chgData name="Argianto Rahartomo" userId="6de31f5fd01b6074" providerId="LiveId" clId="{8031C4AC-B416-456B-942E-1B953B3E2A96}" dt="2024-04-17T14:45:25.837" v="12147"/>
          <ac:cxnSpMkLst>
            <pc:docMk/>
            <pc:sldMk cId="770215761" sldId="4009"/>
            <ac:cxnSpMk id="63" creationId="{2B797FDB-16E3-F2B4-6AD3-70B3FF6FBD9D}"/>
          </ac:cxnSpMkLst>
        </pc:cxnChg>
        <pc:cxnChg chg="add mod">
          <ac:chgData name="Argianto Rahartomo" userId="6de31f5fd01b6074" providerId="LiveId" clId="{8031C4AC-B416-456B-942E-1B953B3E2A96}" dt="2024-04-17T14:45:25.837" v="12147"/>
          <ac:cxnSpMkLst>
            <pc:docMk/>
            <pc:sldMk cId="770215761" sldId="4009"/>
            <ac:cxnSpMk id="1024" creationId="{A1FA9088-0120-416F-49AA-927E91BF6479}"/>
          </ac:cxnSpMkLst>
        </pc:cxnChg>
        <pc:cxnChg chg="add mod">
          <ac:chgData name="Argianto Rahartomo" userId="6de31f5fd01b6074" providerId="LiveId" clId="{8031C4AC-B416-456B-942E-1B953B3E2A96}" dt="2024-04-17T14:45:25.837" v="12147"/>
          <ac:cxnSpMkLst>
            <pc:docMk/>
            <pc:sldMk cId="770215761" sldId="4009"/>
            <ac:cxnSpMk id="1025" creationId="{1F5577C4-3695-E4AC-E061-DA549C17F9B0}"/>
          </ac:cxnSpMkLst>
        </pc:cxnChg>
        <pc:cxnChg chg="add del mod">
          <ac:chgData name="Argianto Rahartomo" userId="6de31f5fd01b6074" providerId="LiveId" clId="{8031C4AC-B416-456B-942E-1B953B3E2A96}" dt="2024-04-17T15:29:19.651" v="13918" actId="478"/>
          <ac:cxnSpMkLst>
            <pc:docMk/>
            <pc:sldMk cId="770215761" sldId="4009"/>
            <ac:cxnSpMk id="1033" creationId="{C16FA6B5-1D0D-C0C2-C367-6C3E79E67760}"/>
          </ac:cxnSpMkLst>
        </pc:cxnChg>
        <pc:cxnChg chg="add mod">
          <ac:chgData name="Argianto Rahartomo" userId="6de31f5fd01b6074" providerId="LiveId" clId="{8031C4AC-B416-456B-942E-1B953B3E2A96}" dt="2024-04-17T15:29:18.378" v="13915" actId="1076"/>
          <ac:cxnSpMkLst>
            <pc:docMk/>
            <pc:sldMk cId="770215761" sldId="4009"/>
            <ac:cxnSpMk id="1034" creationId="{31BCE1DF-5A22-20F1-15CD-8D3BF3A85795}"/>
          </ac:cxnSpMkLst>
        </pc:cxnChg>
        <pc:cxnChg chg="add del mod">
          <ac:chgData name="Argianto Rahartomo" userId="6de31f5fd01b6074" providerId="LiveId" clId="{8031C4AC-B416-456B-942E-1B953B3E2A96}" dt="2024-04-17T15:29:19.260" v="13917" actId="478"/>
          <ac:cxnSpMkLst>
            <pc:docMk/>
            <pc:sldMk cId="770215761" sldId="4009"/>
            <ac:cxnSpMk id="1035" creationId="{56FE1A75-881C-B867-E124-97936F94CCD8}"/>
          </ac:cxnSpMkLst>
        </pc:cxnChg>
        <pc:cxnChg chg="add mod">
          <ac:chgData name="Argianto Rahartomo" userId="6de31f5fd01b6074" providerId="LiveId" clId="{8031C4AC-B416-456B-942E-1B953B3E2A96}" dt="2024-04-17T14:45:34.033" v="12149" actId="1076"/>
          <ac:cxnSpMkLst>
            <pc:docMk/>
            <pc:sldMk cId="770215761" sldId="4009"/>
            <ac:cxnSpMk id="1036" creationId="{F891EE25-96EB-C47A-B2DB-A90943921881}"/>
          </ac:cxnSpMkLst>
        </pc:cxnChg>
        <pc:cxnChg chg="add mod">
          <ac:chgData name="Argianto Rahartomo" userId="6de31f5fd01b6074" providerId="LiveId" clId="{8031C4AC-B416-456B-942E-1B953B3E2A96}" dt="2024-04-17T14:45:53.511" v="12153" actId="14100"/>
          <ac:cxnSpMkLst>
            <pc:docMk/>
            <pc:sldMk cId="770215761" sldId="4009"/>
            <ac:cxnSpMk id="1038" creationId="{6F577FCE-8473-39C1-110B-E06180DA8097}"/>
          </ac:cxnSpMkLst>
        </pc:cxnChg>
        <pc:cxnChg chg="add mod">
          <ac:chgData name="Argianto Rahartomo" userId="6de31f5fd01b6074" providerId="LiveId" clId="{8031C4AC-B416-456B-942E-1B953B3E2A96}" dt="2024-04-17T14:45:59.269" v="12155" actId="1076"/>
          <ac:cxnSpMkLst>
            <pc:docMk/>
            <pc:sldMk cId="770215761" sldId="4009"/>
            <ac:cxnSpMk id="1040" creationId="{5AE7B75A-16D4-6DA4-CB88-880DCCD38086}"/>
          </ac:cxnSpMkLst>
        </pc:cxnChg>
      </pc:sldChg>
      <pc:sldChg chg="modSp add del mod">
        <pc:chgData name="Argianto Rahartomo" userId="6de31f5fd01b6074" providerId="LiveId" clId="{8031C4AC-B416-456B-942E-1B953B3E2A96}" dt="2024-04-17T08:57:17.256" v="5318" actId="2696"/>
        <pc:sldMkLst>
          <pc:docMk/>
          <pc:sldMk cId="666072582" sldId="4010"/>
        </pc:sldMkLst>
        <pc:spChg chg="mod">
          <ac:chgData name="Argianto Rahartomo" userId="6de31f5fd01b6074" providerId="LiveId" clId="{8031C4AC-B416-456B-942E-1B953B3E2A96}" dt="2024-04-17T08:54:29.829" v="5276" actId="20577"/>
          <ac:spMkLst>
            <pc:docMk/>
            <pc:sldMk cId="666072582" sldId="4010"/>
            <ac:spMk id="40" creationId="{16854140-1D7A-4C9E-673E-F4A23D78A44A}"/>
          </ac:spMkLst>
        </pc:spChg>
      </pc:sldChg>
      <pc:sldChg chg="addSp delSp modSp add mod ord addAnim delAnim modAnim modShow chgLayout modNotesTx">
        <pc:chgData name="Argianto Rahartomo" userId="6de31f5fd01b6074" providerId="LiveId" clId="{8031C4AC-B416-456B-942E-1B953B3E2A96}" dt="2024-04-17T17:25:26.760" v="16195"/>
        <pc:sldMkLst>
          <pc:docMk/>
          <pc:sldMk cId="3321853275" sldId="4010"/>
        </pc:sldMkLst>
        <pc:spChg chg="mod ord">
          <ac:chgData name="Argianto Rahartomo" userId="6de31f5fd01b6074" providerId="LiveId" clId="{8031C4AC-B416-456B-942E-1B953B3E2A96}" dt="2024-04-17T13:05:02.195" v="8894" actId="20577"/>
          <ac:spMkLst>
            <pc:docMk/>
            <pc:sldMk cId="3321853275" sldId="4010"/>
            <ac:spMk id="2" creationId="{10A69797-234B-43D4-B7B4-D674760772E8}"/>
          </ac:spMkLst>
        </pc:spChg>
        <pc:spChg chg="add del mod">
          <ac:chgData name="Argianto Rahartomo" userId="6de31f5fd01b6074" providerId="LiveId" clId="{8031C4AC-B416-456B-942E-1B953B3E2A96}" dt="2024-04-17T11:44:15.102" v="7794" actId="478"/>
          <ac:spMkLst>
            <pc:docMk/>
            <pc:sldMk cId="3321853275" sldId="4010"/>
            <ac:spMk id="3" creationId="{073ADAA2-EBAF-D3DF-C823-35F35827E6AA}"/>
          </ac:spMkLst>
        </pc:spChg>
        <pc:spChg chg="mod ord">
          <ac:chgData name="Argianto Rahartomo" userId="6de31f5fd01b6074" providerId="LiveId" clId="{8031C4AC-B416-456B-942E-1B953B3E2A96}" dt="2024-04-17T13:27:28.846" v="9842" actId="20577"/>
          <ac:spMkLst>
            <pc:docMk/>
            <pc:sldMk cId="3321853275" sldId="4010"/>
            <ac:spMk id="4" creationId="{10D76A53-CE11-056A-7A4F-99F9D1F1E3FD}"/>
          </ac:spMkLst>
        </pc:spChg>
        <pc:spChg chg="mod ord">
          <ac:chgData name="Argianto Rahartomo" userId="6de31f5fd01b6074" providerId="LiveId" clId="{8031C4AC-B416-456B-942E-1B953B3E2A96}" dt="2024-04-17T11:44:20.459" v="7797" actId="700"/>
          <ac:spMkLst>
            <pc:docMk/>
            <pc:sldMk cId="3321853275" sldId="4010"/>
            <ac:spMk id="5" creationId="{FD635CE3-77CA-B272-2878-0BEE0898AD23}"/>
          </ac:spMkLst>
        </pc:spChg>
        <pc:spChg chg="mod ord">
          <ac:chgData name="Argianto Rahartomo" userId="6de31f5fd01b6074" providerId="LiveId" clId="{8031C4AC-B416-456B-942E-1B953B3E2A96}" dt="2024-04-17T17:25:26.760" v="16195"/>
          <ac:spMkLst>
            <pc:docMk/>
            <pc:sldMk cId="3321853275" sldId="4010"/>
            <ac:spMk id="6" creationId="{DA7640BC-9926-7A3A-55EB-08C54DB098F8}"/>
          </ac:spMkLst>
        </pc:spChg>
        <pc:spChg chg="add del mod">
          <ac:chgData name="Argianto Rahartomo" userId="6de31f5fd01b6074" providerId="LiveId" clId="{8031C4AC-B416-456B-942E-1B953B3E2A96}" dt="2024-04-17T09:34:29.580" v="7123" actId="478"/>
          <ac:spMkLst>
            <pc:docMk/>
            <pc:sldMk cId="3321853275" sldId="4010"/>
            <ac:spMk id="7" creationId="{B83FF3F6-4B07-D4DA-919C-F08898778CF9}"/>
          </ac:spMkLst>
        </pc:spChg>
        <pc:spChg chg="add del mod ord">
          <ac:chgData name="Argianto Rahartomo" userId="6de31f5fd01b6074" providerId="LiveId" clId="{8031C4AC-B416-456B-942E-1B953B3E2A96}" dt="2024-04-17T11:47:01.150" v="7887" actId="478"/>
          <ac:spMkLst>
            <pc:docMk/>
            <pc:sldMk cId="3321853275" sldId="4010"/>
            <ac:spMk id="8" creationId="{1634262E-F1F7-D645-964A-B2DF12366C02}"/>
          </ac:spMkLst>
        </pc:spChg>
        <pc:spChg chg="add mod">
          <ac:chgData name="Argianto Rahartomo" userId="6de31f5fd01b6074" providerId="LiveId" clId="{8031C4AC-B416-456B-942E-1B953B3E2A96}" dt="2024-04-17T11:47:38.193" v="7927" actId="164"/>
          <ac:spMkLst>
            <pc:docMk/>
            <pc:sldMk cId="3321853275" sldId="4010"/>
            <ac:spMk id="9" creationId="{4B393714-D937-5400-C422-6DB94A203CA3}"/>
          </ac:spMkLst>
        </pc:spChg>
        <pc:spChg chg="del mod">
          <ac:chgData name="Argianto Rahartomo" userId="6de31f5fd01b6074" providerId="LiveId" clId="{8031C4AC-B416-456B-942E-1B953B3E2A96}" dt="2024-04-17T11:44:15.102" v="7794" actId="478"/>
          <ac:spMkLst>
            <pc:docMk/>
            <pc:sldMk cId="3321853275" sldId="4010"/>
            <ac:spMk id="15" creationId="{F080E234-5A98-075F-786F-34E8724285FE}"/>
          </ac:spMkLst>
        </pc:spChg>
        <pc:spChg chg="del mod">
          <ac:chgData name="Argianto Rahartomo" userId="6de31f5fd01b6074" providerId="LiveId" clId="{8031C4AC-B416-456B-942E-1B953B3E2A96}" dt="2024-04-17T11:44:15.102" v="7794" actId="478"/>
          <ac:spMkLst>
            <pc:docMk/>
            <pc:sldMk cId="3321853275" sldId="4010"/>
            <ac:spMk id="17" creationId="{FA785F62-020E-3E8E-7FF4-C1E63F77963A}"/>
          </ac:spMkLst>
        </pc:spChg>
        <pc:spChg chg="del mod">
          <ac:chgData name="Argianto Rahartomo" userId="6de31f5fd01b6074" providerId="LiveId" clId="{8031C4AC-B416-456B-942E-1B953B3E2A96}" dt="2024-04-17T11:44:15.102" v="7794" actId="478"/>
          <ac:spMkLst>
            <pc:docMk/>
            <pc:sldMk cId="3321853275" sldId="4010"/>
            <ac:spMk id="18" creationId="{0B0B8AA3-FE92-381A-A77D-CBEC4BFC5B94}"/>
          </ac:spMkLst>
        </pc:spChg>
        <pc:spChg chg="del mod">
          <ac:chgData name="Argianto Rahartomo" userId="6de31f5fd01b6074" providerId="LiveId" clId="{8031C4AC-B416-456B-942E-1B953B3E2A96}" dt="2024-04-17T11:44:15.102" v="7794" actId="478"/>
          <ac:spMkLst>
            <pc:docMk/>
            <pc:sldMk cId="3321853275" sldId="4010"/>
            <ac:spMk id="19" creationId="{91A6E3CD-A8E2-6350-9C98-F071D9551485}"/>
          </ac:spMkLst>
        </pc:spChg>
        <pc:spChg chg="del mod">
          <ac:chgData name="Argianto Rahartomo" userId="6de31f5fd01b6074" providerId="LiveId" clId="{8031C4AC-B416-456B-942E-1B953B3E2A96}" dt="2024-04-17T11:44:15.102" v="7794" actId="478"/>
          <ac:spMkLst>
            <pc:docMk/>
            <pc:sldMk cId="3321853275" sldId="4010"/>
            <ac:spMk id="20" creationId="{B22C3C43-6027-1C04-9B02-C730982EC430}"/>
          </ac:spMkLst>
        </pc:spChg>
        <pc:spChg chg="del mod">
          <ac:chgData name="Argianto Rahartomo" userId="6de31f5fd01b6074" providerId="LiveId" clId="{8031C4AC-B416-456B-942E-1B953B3E2A96}" dt="2024-04-17T11:44:15.102" v="7794" actId="478"/>
          <ac:spMkLst>
            <pc:docMk/>
            <pc:sldMk cId="3321853275" sldId="4010"/>
            <ac:spMk id="21" creationId="{54BD3119-A5B1-415B-7658-2F3BC5F5DC12}"/>
          </ac:spMkLst>
        </pc:spChg>
        <pc:spChg chg="del">
          <ac:chgData name="Argianto Rahartomo" userId="6de31f5fd01b6074" providerId="LiveId" clId="{8031C4AC-B416-456B-942E-1B953B3E2A96}" dt="2024-04-17T09:17:39.510" v="6012" actId="478"/>
          <ac:spMkLst>
            <pc:docMk/>
            <pc:sldMk cId="3321853275" sldId="4010"/>
            <ac:spMk id="22" creationId="{67D8C926-8F93-31B7-2428-BF8D663EB847}"/>
          </ac:spMkLst>
        </pc:spChg>
        <pc:spChg chg="del">
          <ac:chgData name="Argianto Rahartomo" userId="6de31f5fd01b6074" providerId="LiveId" clId="{8031C4AC-B416-456B-942E-1B953B3E2A96}" dt="2024-04-17T09:17:38.233" v="6011" actId="478"/>
          <ac:spMkLst>
            <pc:docMk/>
            <pc:sldMk cId="3321853275" sldId="4010"/>
            <ac:spMk id="23" creationId="{AFD6F82A-012B-03DF-4937-1E4A4E21807C}"/>
          </ac:spMkLst>
        </pc:spChg>
        <pc:spChg chg="del">
          <ac:chgData name="Argianto Rahartomo" userId="6de31f5fd01b6074" providerId="LiveId" clId="{8031C4AC-B416-456B-942E-1B953B3E2A96}" dt="2024-04-17T09:17:40.430" v="6013" actId="478"/>
          <ac:spMkLst>
            <pc:docMk/>
            <pc:sldMk cId="3321853275" sldId="4010"/>
            <ac:spMk id="24" creationId="{7001FEBD-6C3D-95CB-E9D7-1DCA43CFEF36}"/>
          </ac:spMkLst>
        </pc:spChg>
        <pc:spChg chg="del">
          <ac:chgData name="Argianto Rahartomo" userId="6de31f5fd01b6074" providerId="LiveId" clId="{8031C4AC-B416-456B-942E-1B953B3E2A96}" dt="2024-04-17T09:17:45.902" v="6022" actId="478"/>
          <ac:spMkLst>
            <pc:docMk/>
            <pc:sldMk cId="3321853275" sldId="4010"/>
            <ac:spMk id="25" creationId="{06F752E0-40B2-3B43-CB4F-FA1AAFB31297}"/>
          </ac:spMkLst>
        </pc:spChg>
        <pc:spChg chg="add mod">
          <ac:chgData name="Argianto Rahartomo" userId="6de31f5fd01b6074" providerId="LiveId" clId="{8031C4AC-B416-456B-942E-1B953B3E2A96}" dt="2024-04-17T11:52:12.251" v="8201" actId="1076"/>
          <ac:spMkLst>
            <pc:docMk/>
            <pc:sldMk cId="3321853275" sldId="4010"/>
            <ac:spMk id="26" creationId="{B5083933-CDB5-F50F-A46D-04F71EF04324}"/>
          </ac:spMkLst>
        </pc:spChg>
        <pc:spChg chg="add mod">
          <ac:chgData name="Argianto Rahartomo" userId="6de31f5fd01b6074" providerId="LiveId" clId="{8031C4AC-B416-456B-942E-1B953B3E2A96}" dt="2024-04-17T11:48:15.775" v="7944" actId="1076"/>
          <ac:spMkLst>
            <pc:docMk/>
            <pc:sldMk cId="3321853275" sldId="4010"/>
            <ac:spMk id="27" creationId="{90C8AA11-BBBD-70E2-4408-18402C54A993}"/>
          </ac:spMkLst>
        </pc:spChg>
        <pc:spChg chg="add mod">
          <ac:chgData name="Argianto Rahartomo" userId="6de31f5fd01b6074" providerId="LiveId" clId="{8031C4AC-B416-456B-942E-1B953B3E2A96}" dt="2024-04-17T11:56:38.856" v="8260" actId="1076"/>
          <ac:spMkLst>
            <pc:docMk/>
            <pc:sldMk cId="3321853275" sldId="4010"/>
            <ac:spMk id="28" creationId="{930B18F9-15BD-BC40-6CE2-548E8663F9FD}"/>
          </ac:spMkLst>
        </pc:spChg>
        <pc:spChg chg="add del mod">
          <ac:chgData name="Argianto Rahartomo" userId="6de31f5fd01b6074" providerId="LiveId" clId="{8031C4AC-B416-456B-942E-1B953B3E2A96}" dt="2024-04-17T11:47:03.989" v="7888" actId="478"/>
          <ac:spMkLst>
            <pc:docMk/>
            <pc:sldMk cId="3321853275" sldId="4010"/>
            <ac:spMk id="30" creationId="{0B347535-6FE9-DBE9-1FB1-9EE03C327B9D}"/>
          </ac:spMkLst>
        </pc:spChg>
        <pc:spChg chg="add mod">
          <ac:chgData name="Argianto Rahartomo" userId="6de31f5fd01b6074" providerId="LiveId" clId="{8031C4AC-B416-456B-942E-1B953B3E2A96}" dt="2024-04-17T12:06:09.372" v="8634" actId="1076"/>
          <ac:spMkLst>
            <pc:docMk/>
            <pc:sldMk cId="3321853275" sldId="4010"/>
            <ac:spMk id="31" creationId="{FDEACF74-13FF-CC86-38B2-FBF7901BF4BF}"/>
          </ac:spMkLst>
        </pc:spChg>
        <pc:spChg chg="add mod">
          <ac:chgData name="Argianto Rahartomo" userId="6de31f5fd01b6074" providerId="LiveId" clId="{8031C4AC-B416-456B-942E-1B953B3E2A96}" dt="2024-04-17T16:47:24.221" v="15567" actId="313"/>
          <ac:spMkLst>
            <pc:docMk/>
            <pc:sldMk cId="3321853275" sldId="4010"/>
            <ac:spMk id="33" creationId="{39920C1C-8229-40D7-4224-394D15086830}"/>
          </ac:spMkLst>
        </pc:spChg>
        <pc:spChg chg="add mod">
          <ac:chgData name="Argianto Rahartomo" userId="6de31f5fd01b6074" providerId="LiveId" clId="{8031C4AC-B416-456B-942E-1B953B3E2A96}" dt="2024-04-17T16:45:48.249" v="15555" actId="14100"/>
          <ac:spMkLst>
            <pc:docMk/>
            <pc:sldMk cId="3321853275" sldId="4010"/>
            <ac:spMk id="34" creationId="{AB1FB5DE-0C14-7172-DF90-52EEE75524D7}"/>
          </ac:spMkLst>
        </pc:spChg>
        <pc:spChg chg="add mod">
          <ac:chgData name="Argianto Rahartomo" userId="6de31f5fd01b6074" providerId="LiveId" clId="{8031C4AC-B416-456B-942E-1B953B3E2A96}" dt="2024-04-17T11:52:47.594" v="8226" actId="1076"/>
          <ac:spMkLst>
            <pc:docMk/>
            <pc:sldMk cId="3321853275" sldId="4010"/>
            <ac:spMk id="35" creationId="{66FCBD3D-69BA-4AEB-1365-6B62C130E4BB}"/>
          </ac:spMkLst>
        </pc:spChg>
        <pc:spChg chg="add mod">
          <ac:chgData name="Argianto Rahartomo" userId="6de31f5fd01b6074" providerId="LiveId" clId="{8031C4AC-B416-456B-942E-1B953B3E2A96}" dt="2024-04-17T16:46:28.132" v="15558" actId="14100"/>
          <ac:spMkLst>
            <pc:docMk/>
            <pc:sldMk cId="3321853275" sldId="4010"/>
            <ac:spMk id="36" creationId="{61CAED5C-6D40-D213-9D9D-F2175191AC27}"/>
          </ac:spMkLst>
        </pc:spChg>
        <pc:spChg chg="add mod">
          <ac:chgData name="Argianto Rahartomo" userId="6de31f5fd01b6074" providerId="LiveId" clId="{8031C4AC-B416-456B-942E-1B953B3E2A96}" dt="2024-04-17T16:46:24.381" v="15557" actId="14100"/>
          <ac:spMkLst>
            <pc:docMk/>
            <pc:sldMk cId="3321853275" sldId="4010"/>
            <ac:spMk id="37" creationId="{0B11F872-3A9A-47F8-3ADC-EDCF8071B604}"/>
          </ac:spMkLst>
        </pc:spChg>
        <pc:spChg chg="add del mod">
          <ac:chgData name="Argianto Rahartomo" userId="6de31f5fd01b6074" providerId="LiveId" clId="{8031C4AC-B416-456B-942E-1B953B3E2A96}" dt="2024-04-17T12:23:49.038" v="8637" actId="478"/>
          <ac:spMkLst>
            <pc:docMk/>
            <pc:sldMk cId="3321853275" sldId="4010"/>
            <ac:spMk id="38" creationId="{6573594D-0F19-45ED-DB34-945368E87772}"/>
          </ac:spMkLst>
        </pc:spChg>
        <pc:spChg chg="add del mod">
          <ac:chgData name="Argianto Rahartomo" userId="6de31f5fd01b6074" providerId="LiveId" clId="{8031C4AC-B416-456B-942E-1B953B3E2A96}" dt="2024-04-17T12:24:16.191" v="8643" actId="478"/>
          <ac:spMkLst>
            <pc:docMk/>
            <pc:sldMk cId="3321853275" sldId="4010"/>
            <ac:spMk id="39" creationId="{669CA9B3-437F-8BF5-AB5F-FF0A43A598FE}"/>
          </ac:spMkLst>
        </pc:spChg>
        <pc:spChg chg="add mod">
          <ac:chgData name="Argianto Rahartomo" userId="6de31f5fd01b6074" providerId="LiveId" clId="{8031C4AC-B416-456B-942E-1B953B3E2A96}" dt="2024-04-17T16:46:32.240" v="15559" actId="1076"/>
          <ac:spMkLst>
            <pc:docMk/>
            <pc:sldMk cId="3321853275" sldId="4010"/>
            <ac:spMk id="40" creationId="{503356DE-496D-6AFE-94EE-4C3992A371A4}"/>
          </ac:spMkLst>
        </pc:spChg>
        <pc:spChg chg="add del mod">
          <ac:chgData name="Argianto Rahartomo" userId="6de31f5fd01b6074" providerId="LiveId" clId="{8031C4AC-B416-456B-942E-1B953B3E2A96}" dt="2024-04-17T13:03:03.883" v="8841" actId="478"/>
          <ac:spMkLst>
            <pc:docMk/>
            <pc:sldMk cId="3321853275" sldId="4010"/>
            <ac:spMk id="41" creationId="{02D68A1A-EF2C-DB09-D1DE-B616BA12081F}"/>
          </ac:spMkLst>
        </pc:spChg>
        <pc:spChg chg="add mod">
          <ac:chgData name="Argianto Rahartomo" userId="6de31f5fd01b6074" providerId="LiveId" clId="{8031C4AC-B416-456B-942E-1B953B3E2A96}" dt="2024-04-17T13:12:44.044" v="9394" actId="20577"/>
          <ac:spMkLst>
            <pc:docMk/>
            <pc:sldMk cId="3321853275" sldId="4010"/>
            <ac:spMk id="42" creationId="{9CC4E38D-C226-6909-3D14-D880F5F080E5}"/>
          </ac:spMkLst>
        </pc:spChg>
        <pc:grpChg chg="add mod">
          <ac:chgData name="Argianto Rahartomo" userId="6de31f5fd01b6074" providerId="LiveId" clId="{8031C4AC-B416-456B-942E-1B953B3E2A96}" dt="2024-04-17T11:47:52.713" v="7930" actId="14100"/>
          <ac:grpSpMkLst>
            <pc:docMk/>
            <pc:sldMk cId="3321853275" sldId="4010"/>
            <ac:grpSpMk id="32" creationId="{D1E9681F-8BA2-C70E-0AFF-FD8F48D715E2}"/>
          </ac:grpSpMkLst>
        </pc:grpChg>
        <pc:cxnChg chg="add mod">
          <ac:chgData name="Argianto Rahartomo" userId="6de31f5fd01b6074" providerId="LiveId" clId="{8031C4AC-B416-456B-942E-1B953B3E2A96}" dt="2024-04-17T11:47:38.193" v="7927" actId="164"/>
          <ac:cxnSpMkLst>
            <pc:docMk/>
            <pc:sldMk cId="3321853275" sldId="4010"/>
            <ac:cxnSpMk id="11" creationId="{B8C85899-5424-AFD9-DBD3-92795D263E15}"/>
          </ac:cxnSpMkLst>
        </pc:cxnChg>
        <pc:cxnChg chg="add mod">
          <ac:chgData name="Argianto Rahartomo" userId="6de31f5fd01b6074" providerId="LiveId" clId="{8031C4AC-B416-456B-942E-1B953B3E2A96}" dt="2024-04-17T11:47:38.193" v="7927" actId="164"/>
          <ac:cxnSpMkLst>
            <pc:docMk/>
            <pc:sldMk cId="3321853275" sldId="4010"/>
            <ac:cxnSpMk id="12" creationId="{DA2BAAA4-8BAB-47ED-0E73-798F721E17B4}"/>
          </ac:cxnSpMkLst>
        </pc:cxnChg>
      </pc:sldChg>
      <pc:sldChg chg="addSp delSp modSp add mod chgLayout modNotesTx">
        <pc:chgData name="Argianto Rahartomo" userId="6de31f5fd01b6074" providerId="LiveId" clId="{8031C4AC-B416-456B-942E-1B953B3E2A96}" dt="2024-04-17T17:25:26.760" v="16195"/>
        <pc:sldMkLst>
          <pc:docMk/>
          <pc:sldMk cId="2308960532" sldId="4011"/>
        </pc:sldMkLst>
        <pc:spChg chg="mod ord">
          <ac:chgData name="Argianto Rahartomo" userId="6de31f5fd01b6074" providerId="LiveId" clId="{8031C4AC-B416-456B-942E-1B953B3E2A96}" dt="2024-04-17T13:10:06.497" v="9141" actId="404"/>
          <ac:spMkLst>
            <pc:docMk/>
            <pc:sldMk cId="2308960532" sldId="4011"/>
            <ac:spMk id="2" creationId="{10A69797-234B-43D4-B7B4-D674760772E8}"/>
          </ac:spMkLst>
        </pc:spChg>
        <pc:spChg chg="del">
          <ac:chgData name="Argianto Rahartomo" userId="6de31f5fd01b6074" providerId="LiveId" clId="{8031C4AC-B416-456B-942E-1B953B3E2A96}" dt="2024-04-17T09:35:25.027" v="7127" actId="478"/>
          <ac:spMkLst>
            <pc:docMk/>
            <pc:sldMk cId="2308960532" sldId="4011"/>
            <ac:spMk id="3" creationId="{073ADAA2-EBAF-D3DF-C823-35F35827E6AA}"/>
          </ac:spMkLst>
        </pc:spChg>
        <pc:spChg chg="mod ord">
          <ac:chgData name="Argianto Rahartomo" userId="6de31f5fd01b6074" providerId="LiveId" clId="{8031C4AC-B416-456B-942E-1B953B3E2A96}" dt="2024-04-17T13:27:38.168" v="9870" actId="20577"/>
          <ac:spMkLst>
            <pc:docMk/>
            <pc:sldMk cId="2308960532" sldId="4011"/>
            <ac:spMk id="4" creationId="{10D76A53-CE11-056A-7A4F-99F9D1F1E3FD}"/>
          </ac:spMkLst>
        </pc:spChg>
        <pc:spChg chg="mod ord">
          <ac:chgData name="Argianto Rahartomo" userId="6de31f5fd01b6074" providerId="LiveId" clId="{8031C4AC-B416-456B-942E-1B953B3E2A96}" dt="2024-04-17T09:35:27.251" v="7128" actId="700"/>
          <ac:spMkLst>
            <pc:docMk/>
            <pc:sldMk cId="2308960532" sldId="4011"/>
            <ac:spMk id="5" creationId="{FD635CE3-77CA-B272-2878-0BEE0898AD23}"/>
          </ac:spMkLst>
        </pc:spChg>
        <pc:spChg chg="mod ord">
          <ac:chgData name="Argianto Rahartomo" userId="6de31f5fd01b6074" providerId="LiveId" clId="{8031C4AC-B416-456B-942E-1B953B3E2A96}" dt="2024-04-17T17:25:26.760" v="16195"/>
          <ac:spMkLst>
            <pc:docMk/>
            <pc:sldMk cId="2308960532" sldId="4011"/>
            <ac:spMk id="6" creationId="{DA7640BC-9926-7A3A-55EB-08C54DB098F8}"/>
          </ac:spMkLst>
        </pc:spChg>
        <pc:spChg chg="add mod ord">
          <ac:chgData name="Argianto Rahartomo" userId="6de31f5fd01b6074" providerId="LiveId" clId="{8031C4AC-B416-456B-942E-1B953B3E2A96}" dt="2024-04-17T16:35:03.147" v="15496" actId="113"/>
          <ac:spMkLst>
            <pc:docMk/>
            <pc:sldMk cId="2308960532" sldId="4011"/>
            <ac:spMk id="7" creationId="{9EA657BD-FFA1-F75B-20C9-D4226C82E64D}"/>
          </ac:spMkLst>
        </pc:spChg>
        <pc:spChg chg="del">
          <ac:chgData name="Argianto Rahartomo" userId="6de31f5fd01b6074" providerId="LiveId" clId="{8031C4AC-B416-456B-942E-1B953B3E2A96}" dt="2024-04-17T09:35:25.027" v="7127" actId="478"/>
          <ac:spMkLst>
            <pc:docMk/>
            <pc:sldMk cId="2308960532" sldId="4011"/>
            <ac:spMk id="15" creationId="{F080E234-5A98-075F-786F-34E8724285FE}"/>
          </ac:spMkLst>
        </pc:spChg>
        <pc:spChg chg="del">
          <ac:chgData name="Argianto Rahartomo" userId="6de31f5fd01b6074" providerId="LiveId" clId="{8031C4AC-B416-456B-942E-1B953B3E2A96}" dt="2024-04-17T09:35:25.027" v="7127" actId="478"/>
          <ac:spMkLst>
            <pc:docMk/>
            <pc:sldMk cId="2308960532" sldId="4011"/>
            <ac:spMk id="17" creationId="{FA785F62-020E-3E8E-7FF4-C1E63F77963A}"/>
          </ac:spMkLst>
        </pc:spChg>
        <pc:spChg chg="del">
          <ac:chgData name="Argianto Rahartomo" userId="6de31f5fd01b6074" providerId="LiveId" clId="{8031C4AC-B416-456B-942E-1B953B3E2A96}" dt="2024-04-17T09:35:25.027" v="7127" actId="478"/>
          <ac:spMkLst>
            <pc:docMk/>
            <pc:sldMk cId="2308960532" sldId="4011"/>
            <ac:spMk id="18" creationId="{0B0B8AA3-FE92-381A-A77D-CBEC4BFC5B94}"/>
          </ac:spMkLst>
        </pc:spChg>
        <pc:spChg chg="del">
          <ac:chgData name="Argianto Rahartomo" userId="6de31f5fd01b6074" providerId="LiveId" clId="{8031C4AC-B416-456B-942E-1B953B3E2A96}" dt="2024-04-17T09:35:25.027" v="7127" actId="478"/>
          <ac:spMkLst>
            <pc:docMk/>
            <pc:sldMk cId="2308960532" sldId="4011"/>
            <ac:spMk id="19" creationId="{91A6E3CD-A8E2-6350-9C98-F071D9551485}"/>
          </ac:spMkLst>
        </pc:spChg>
        <pc:spChg chg="del">
          <ac:chgData name="Argianto Rahartomo" userId="6de31f5fd01b6074" providerId="LiveId" clId="{8031C4AC-B416-456B-942E-1B953B3E2A96}" dt="2024-04-17T09:35:25.027" v="7127" actId="478"/>
          <ac:spMkLst>
            <pc:docMk/>
            <pc:sldMk cId="2308960532" sldId="4011"/>
            <ac:spMk id="20" creationId="{B22C3C43-6027-1C04-9B02-C730982EC430}"/>
          </ac:spMkLst>
        </pc:spChg>
        <pc:spChg chg="del">
          <ac:chgData name="Argianto Rahartomo" userId="6de31f5fd01b6074" providerId="LiveId" clId="{8031C4AC-B416-456B-942E-1B953B3E2A96}" dt="2024-04-17T09:35:25.027" v="7127" actId="478"/>
          <ac:spMkLst>
            <pc:docMk/>
            <pc:sldMk cId="2308960532" sldId="4011"/>
            <ac:spMk id="21" creationId="{54BD3119-A5B1-415B-7658-2F3BC5F5DC12}"/>
          </ac:spMkLst>
        </pc:spChg>
      </pc:sldChg>
      <pc:sldChg chg="add del">
        <pc:chgData name="Argianto Rahartomo" userId="6de31f5fd01b6074" providerId="LiveId" clId="{8031C4AC-B416-456B-942E-1B953B3E2A96}" dt="2024-04-17T12:28:11.187" v="8674" actId="2696"/>
        <pc:sldMkLst>
          <pc:docMk/>
          <pc:sldMk cId="3825086039" sldId="4012"/>
        </pc:sldMkLst>
      </pc:sldChg>
      <pc:sldChg chg="add del mod ord modShow">
        <pc:chgData name="Argianto Rahartomo" userId="6de31f5fd01b6074" providerId="LiveId" clId="{8031C4AC-B416-456B-942E-1B953B3E2A96}" dt="2024-04-17T16:57:07.566" v="15721" actId="47"/>
        <pc:sldMkLst>
          <pc:docMk/>
          <pc:sldMk cId="2400356151" sldId="4013"/>
        </pc:sldMkLst>
      </pc:sldChg>
      <pc:sldChg chg="addSp delSp modSp add mod modNotesTx">
        <pc:chgData name="Argianto Rahartomo" userId="6de31f5fd01b6074" providerId="LiveId" clId="{8031C4AC-B416-456B-942E-1B953B3E2A96}" dt="2024-04-17T17:37:41.323" v="16288" actId="20577"/>
        <pc:sldMkLst>
          <pc:docMk/>
          <pc:sldMk cId="1346644233" sldId="4014"/>
        </pc:sldMkLst>
        <pc:spChg chg="mod">
          <ac:chgData name="Argianto Rahartomo" userId="6de31f5fd01b6074" providerId="LiveId" clId="{8031C4AC-B416-456B-942E-1B953B3E2A96}" dt="2024-04-17T15:41:33.973" v="14428" actId="20577"/>
          <ac:spMkLst>
            <pc:docMk/>
            <pc:sldMk cId="1346644233" sldId="4014"/>
            <ac:spMk id="2" creationId="{7EC5EDFF-5E61-7EA0-537D-DFBD93AAB9EF}"/>
          </ac:spMkLst>
        </pc:spChg>
        <pc:spChg chg="mod">
          <ac:chgData name="Argianto Rahartomo" userId="6de31f5fd01b6074" providerId="LiveId" clId="{8031C4AC-B416-456B-942E-1B953B3E2A96}" dt="2024-04-17T17:00:41.807" v="15841" actId="20577"/>
          <ac:spMkLst>
            <pc:docMk/>
            <pc:sldMk cId="1346644233" sldId="4014"/>
            <ac:spMk id="4" creationId="{608C28A2-A32D-0ADC-2668-2E29DF24D32C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1346644233" sldId="4014"/>
            <ac:spMk id="6" creationId="{1246A2D1-7B7F-0DB1-9BD1-BCB665FB1CEA}"/>
          </ac:spMkLst>
        </pc:spChg>
        <pc:spChg chg="add mod">
          <ac:chgData name="Argianto Rahartomo" userId="6de31f5fd01b6074" providerId="LiveId" clId="{8031C4AC-B416-456B-942E-1B953B3E2A96}" dt="2024-04-17T15:42:20.523" v="14481" actId="1076"/>
          <ac:spMkLst>
            <pc:docMk/>
            <pc:sldMk cId="1346644233" sldId="4014"/>
            <ac:spMk id="8" creationId="{B829086C-BE34-D87E-BDB8-1782AA788592}"/>
          </ac:spMkLst>
        </pc:spChg>
        <pc:spChg chg="add mod">
          <ac:chgData name="Argianto Rahartomo" userId="6de31f5fd01b6074" providerId="LiveId" clId="{8031C4AC-B416-456B-942E-1B953B3E2A96}" dt="2024-04-17T15:43:56.048" v="14537" actId="20577"/>
          <ac:spMkLst>
            <pc:docMk/>
            <pc:sldMk cId="1346644233" sldId="4014"/>
            <ac:spMk id="9" creationId="{9E2EF1E3-7959-ACBF-CF0F-91D4EF340AC6}"/>
          </ac:spMkLst>
        </pc:spChg>
        <pc:spChg chg="add del mod">
          <ac:chgData name="Argianto Rahartomo" userId="6de31f5fd01b6074" providerId="LiveId" clId="{8031C4AC-B416-456B-942E-1B953B3E2A96}" dt="2024-04-17T15:42:39.183" v="14507" actId="478"/>
          <ac:spMkLst>
            <pc:docMk/>
            <pc:sldMk cId="1346644233" sldId="4014"/>
            <ac:spMk id="11" creationId="{C661754B-07C4-FCCF-F983-2BF04B724871}"/>
          </ac:spMkLst>
        </pc:spChg>
        <pc:spChg chg="add mod">
          <ac:chgData name="Argianto Rahartomo" userId="6de31f5fd01b6074" providerId="LiveId" clId="{8031C4AC-B416-456B-942E-1B953B3E2A96}" dt="2024-04-17T17:37:41.323" v="16288" actId="20577"/>
          <ac:spMkLst>
            <pc:docMk/>
            <pc:sldMk cId="1346644233" sldId="4014"/>
            <ac:spMk id="13" creationId="{79ED682B-EAF6-915F-5807-C8A145E6D973}"/>
          </ac:spMkLst>
        </pc:spChg>
        <pc:spChg chg="add mod">
          <ac:chgData name="Argianto Rahartomo" userId="6de31f5fd01b6074" providerId="LiveId" clId="{8031C4AC-B416-456B-942E-1B953B3E2A96}" dt="2024-04-17T15:49:51.390" v="14710" actId="33524"/>
          <ac:spMkLst>
            <pc:docMk/>
            <pc:sldMk cId="1346644233" sldId="4014"/>
            <ac:spMk id="14" creationId="{AECB7A49-AEC0-35B8-8628-B0CC3B262BF3}"/>
          </ac:spMkLst>
        </pc:spChg>
        <pc:spChg chg="del mod">
          <ac:chgData name="Argianto Rahartomo" userId="6de31f5fd01b6074" providerId="LiveId" clId="{8031C4AC-B416-456B-942E-1B953B3E2A96}" dt="2024-04-17T14:58:14.003" v="12787" actId="478"/>
          <ac:spMkLst>
            <pc:docMk/>
            <pc:sldMk cId="1346644233" sldId="4014"/>
            <ac:spMk id="40" creationId="{16854140-1D7A-4C9E-673E-F4A23D78A44A}"/>
          </ac:spMkLst>
        </pc:spChg>
        <pc:cxnChg chg="add mod">
          <ac:chgData name="Argianto Rahartomo" userId="6de31f5fd01b6074" providerId="LiveId" clId="{8031C4AC-B416-456B-942E-1B953B3E2A96}" dt="2024-04-17T14:58:26.471" v="12788"/>
          <ac:cxnSpMkLst>
            <pc:docMk/>
            <pc:sldMk cId="1346644233" sldId="4014"/>
            <ac:cxnSpMk id="3" creationId="{10E90C5C-4C93-3769-DEE8-AF249C853866}"/>
          </ac:cxnSpMkLst>
        </pc:cxnChg>
        <pc:cxnChg chg="add mod">
          <ac:chgData name="Argianto Rahartomo" userId="6de31f5fd01b6074" providerId="LiveId" clId="{8031C4AC-B416-456B-942E-1B953B3E2A96}" dt="2024-04-17T14:59:16.258" v="12832" actId="14100"/>
          <ac:cxnSpMkLst>
            <pc:docMk/>
            <pc:sldMk cId="1346644233" sldId="4014"/>
            <ac:cxnSpMk id="7" creationId="{876D2E81-B69F-AB75-C7D5-C84D7E90FADA}"/>
          </ac:cxnSpMkLst>
        </pc:cxnChg>
        <pc:cxnChg chg="add mod">
          <ac:chgData name="Argianto Rahartomo" userId="6de31f5fd01b6074" providerId="LiveId" clId="{8031C4AC-B416-456B-942E-1B953B3E2A96}" dt="2024-04-17T14:59:12.042" v="12831" actId="1076"/>
          <ac:cxnSpMkLst>
            <pc:docMk/>
            <pc:sldMk cId="1346644233" sldId="4014"/>
            <ac:cxnSpMk id="10" creationId="{6CA0A2A2-D0F5-3FAE-608C-8E007601EBEE}"/>
          </ac:cxnSpMkLst>
        </pc:cxnChg>
        <pc:cxnChg chg="add mod">
          <ac:chgData name="Argianto Rahartomo" userId="6de31f5fd01b6074" providerId="LiveId" clId="{8031C4AC-B416-456B-942E-1B953B3E2A96}" dt="2024-04-17T14:59:20.203" v="12834" actId="1076"/>
          <ac:cxnSpMkLst>
            <pc:docMk/>
            <pc:sldMk cId="1346644233" sldId="4014"/>
            <ac:cxnSpMk id="12" creationId="{BE0BEA0F-9235-E28B-FA6B-E4083CD22229}"/>
          </ac:cxnSpMkLst>
        </pc:cxnChg>
      </pc:sldChg>
      <pc:sldChg chg="new del">
        <pc:chgData name="Argianto Rahartomo" userId="6de31f5fd01b6074" providerId="LiveId" clId="{8031C4AC-B416-456B-942E-1B953B3E2A96}" dt="2024-04-17T11:44:18.224" v="7796" actId="680"/>
        <pc:sldMkLst>
          <pc:docMk/>
          <pc:sldMk cId="2187714526" sldId="4014"/>
        </pc:sldMkLst>
      </pc:sldChg>
      <pc:sldChg chg="addSp delSp modSp add mod modAnim modNotesTx">
        <pc:chgData name="Argianto Rahartomo" userId="6de31f5fd01b6074" providerId="LiveId" clId="{8031C4AC-B416-456B-942E-1B953B3E2A96}" dt="2024-04-17T17:32:03.119" v="16211"/>
        <pc:sldMkLst>
          <pc:docMk/>
          <pc:sldMk cId="1994407877" sldId="4015"/>
        </pc:sldMkLst>
        <pc:spChg chg="mod">
          <ac:chgData name="Argianto Rahartomo" userId="6de31f5fd01b6074" providerId="LiveId" clId="{8031C4AC-B416-456B-942E-1B953B3E2A96}" dt="2024-04-17T15:40:45.775" v="14427" actId="20577"/>
          <ac:spMkLst>
            <pc:docMk/>
            <pc:sldMk cId="1994407877" sldId="4015"/>
            <ac:spMk id="2" creationId="{7EC5EDFF-5E61-7EA0-537D-DFBD93AAB9EF}"/>
          </ac:spMkLst>
        </pc:spChg>
        <pc:spChg chg="mod">
          <ac:chgData name="Argianto Rahartomo" userId="6de31f5fd01b6074" providerId="LiveId" clId="{8031C4AC-B416-456B-942E-1B953B3E2A96}" dt="2024-04-17T15:38:30.387" v="14241" actId="20577"/>
          <ac:spMkLst>
            <pc:docMk/>
            <pc:sldMk cId="1994407877" sldId="4015"/>
            <ac:spMk id="3" creationId="{E8FD909E-90AF-6AC5-BEB3-B73CD58625A0}"/>
          </ac:spMkLst>
        </pc:spChg>
        <pc:spChg chg="mod">
          <ac:chgData name="Argianto Rahartomo" userId="6de31f5fd01b6074" providerId="LiveId" clId="{8031C4AC-B416-456B-942E-1B953B3E2A96}" dt="2024-04-17T17:00:32.664" v="15812" actId="20577"/>
          <ac:spMkLst>
            <pc:docMk/>
            <pc:sldMk cId="1994407877" sldId="4015"/>
            <ac:spMk id="4" creationId="{608C28A2-A32D-0ADC-2668-2E29DF24D32C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1994407877" sldId="4015"/>
            <ac:spMk id="6" creationId="{1246A2D1-7B7F-0DB1-9BD1-BCB665FB1CEA}"/>
          </ac:spMkLst>
        </pc:spChg>
        <pc:spChg chg="del mod">
          <ac:chgData name="Argianto Rahartomo" userId="6de31f5fd01b6074" providerId="LiveId" clId="{8031C4AC-B416-456B-942E-1B953B3E2A96}" dt="2024-04-17T14:52:29.467" v="12520" actId="478"/>
          <ac:spMkLst>
            <pc:docMk/>
            <pc:sldMk cId="1994407877" sldId="4015"/>
            <ac:spMk id="9" creationId="{234705DA-A88B-744B-9C00-B36A3EA4671E}"/>
          </ac:spMkLst>
        </pc:spChg>
        <pc:spChg chg="del">
          <ac:chgData name="Argianto Rahartomo" userId="6de31f5fd01b6074" providerId="LiveId" clId="{8031C4AC-B416-456B-942E-1B953B3E2A96}" dt="2024-04-17T14:52:28.250" v="12519" actId="478"/>
          <ac:spMkLst>
            <pc:docMk/>
            <pc:sldMk cId="1994407877" sldId="4015"/>
            <ac:spMk id="10" creationId="{A331E057-C187-DC33-38D2-260BE2E09C25}"/>
          </ac:spMkLst>
        </pc:spChg>
        <pc:spChg chg="add mod">
          <ac:chgData name="Argianto Rahartomo" userId="6de31f5fd01b6074" providerId="LiveId" clId="{8031C4AC-B416-456B-942E-1B953B3E2A96}" dt="2024-04-17T16:52:40.803" v="15620" actId="14100"/>
          <ac:spMkLst>
            <pc:docMk/>
            <pc:sldMk cId="1994407877" sldId="4015"/>
            <ac:spMk id="11" creationId="{76A9C18C-1BD1-302B-CB5E-0495B175C5F2}"/>
          </ac:spMkLst>
        </pc:spChg>
        <pc:spChg chg="add mod">
          <ac:chgData name="Argianto Rahartomo" userId="6de31f5fd01b6074" providerId="LiveId" clId="{8031C4AC-B416-456B-942E-1B953B3E2A96}" dt="2024-04-17T16:59:12.257" v="15773" actId="20577"/>
          <ac:spMkLst>
            <pc:docMk/>
            <pc:sldMk cId="1994407877" sldId="4015"/>
            <ac:spMk id="12" creationId="{3365976E-2AF4-6989-577F-1C0D582776A3}"/>
          </ac:spMkLst>
        </pc:spChg>
        <pc:spChg chg="add mod">
          <ac:chgData name="Argianto Rahartomo" userId="6de31f5fd01b6074" providerId="LiveId" clId="{8031C4AC-B416-456B-942E-1B953B3E2A96}" dt="2024-04-17T16:59:32.975" v="15774" actId="1076"/>
          <ac:spMkLst>
            <pc:docMk/>
            <pc:sldMk cId="1994407877" sldId="4015"/>
            <ac:spMk id="14" creationId="{AA982B4F-3F5F-9126-2003-3CF07C8E5379}"/>
          </ac:spMkLst>
        </pc:spChg>
        <pc:picChg chg="mod">
          <ac:chgData name="Argianto Rahartomo" userId="6de31f5fd01b6074" providerId="LiveId" clId="{8031C4AC-B416-456B-942E-1B953B3E2A96}" dt="2024-04-17T13:36:14.647" v="10106" actId="1076"/>
          <ac:picMkLst>
            <pc:docMk/>
            <pc:sldMk cId="1994407877" sldId="4015"/>
            <ac:picMk id="1028" creationId="{687A803E-78E5-9ED9-F9B2-A57F3407F119}"/>
          </ac:picMkLst>
        </pc:picChg>
      </pc:sldChg>
      <pc:sldChg chg="addSp delSp modSp add del mod ord delAnim modShow modNotesTx">
        <pc:chgData name="Argianto Rahartomo" userId="6de31f5fd01b6074" providerId="LiveId" clId="{8031C4AC-B416-456B-942E-1B953B3E2A96}" dt="2024-04-17T16:57:07.566" v="15721" actId="47"/>
        <pc:sldMkLst>
          <pc:docMk/>
          <pc:sldMk cId="3011983027" sldId="4016"/>
        </pc:sldMkLst>
        <pc:spChg chg="add mod">
          <ac:chgData name="Argianto Rahartomo" userId="6de31f5fd01b6074" providerId="LiveId" clId="{8031C4AC-B416-456B-942E-1B953B3E2A96}" dt="2024-04-17T14:15:37.471" v="11599" actId="20577"/>
          <ac:spMkLst>
            <pc:docMk/>
            <pc:sldMk cId="3011983027" sldId="4016"/>
            <ac:spMk id="3" creationId="{39683281-8CC7-06D2-4C3C-8A9A2C254BBA}"/>
          </ac:spMkLst>
        </pc:spChg>
        <pc:spChg chg="add mod">
          <ac:chgData name="Argianto Rahartomo" userId="6de31f5fd01b6074" providerId="LiveId" clId="{8031C4AC-B416-456B-942E-1B953B3E2A96}" dt="2024-04-17T14:15:50.372" v="11602" actId="1076"/>
          <ac:spMkLst>
            <pc:docMk/>
            <pc:sldMk cId="3011983027" sldId="4016"/>
            <ac:spMk id="7" creationId="{4AFC5213-1DB4-3A2E-0660-EF5C1408A9BA}"/>
          </ac:spMkLst>
        </pc:spChg>
        <pc:spChg chg="add del">
          <ac:chgData name="Argianto Rahartomo" userId="6de31f5fd01b6074" providerId="LiveId" clId="{8031C4AC-B416-456B-942E-1B953B3E2A96}" dt="2024-04-17T14:16:14.439" v="11604" actId="478"/>
          <ac:spMkLst>
            <pc:docMk/>
            <pc:sldMk cId="3011983027" sldId="4016"/>
            <ac:spMk id="8" creationId="{1D354478-1F92-0D0A-4531-4799CF8A74B2}"/>
          </ac:spMkLst>
        </pc:spChg>
        <pc:spChg chg="add mod">
          <ac:chgData name="Argianto Rahartomo" userId="6de31f5fd01b6074" providerId="LiveId" clId="{8031C4AC-B416-456B-942E-1B953B3E2A96}" dt="2024-04-17T14:16:26.101" v="11615" actId="1076"/>
          <ac:spMkLst>
            <pc:docMk/>
            <pc:sldMk cId="3011983027" sldId="4016"/>
            <ac:spMk id="9" creationId="{F038680C-765D-51FE-5CEF-05546033B6A8}"/>
          </ac:spMkLst>
        </pc:spChg>
        <pc:spChg chg="add mod">
          <ac:chgData name="Argianto Rahartomo" userId="6de31f5fd01b6074" providerId="LiveId" clId="{8031C4AC-B416-456B-942E-1B953B3E2A96}" dt="2024-04-17T14:16:37.525" v="11631" actId="1076"/>
          <ac:spMkLst>
            <pc:docMk/>
            <pc:sldMk cId="3011983027" sldId="4016"/>
            <ac:spMk id="10" creationId="{B2E0D72D-13BC-12F6-79A4-40CCCC95F6E9}"/>
          </ac:spMkLst>
        </pc:spChg>
        <pc:spChg chg="add mod">
          <ac:chgData name="Argianto Rahartomo" userId="6de31f5fd01b6074" providerId="LiveId" clId="{8031C4AC-B416-456B-942E-1B953B3E2A96}" dt="2024-04-17T14:16:46.884" v="11643" actId="1076"/>
          <ac:spMkLst>
            <pc:docMk/>
            <pc:sldMk cId="3011983027" sldId="4016"/>
            <ac:spMk id="11" creationId="{4E04D726-E36C-1769-4A9C-4D3A50B8D097}"/>
          </ac:spMkLst>
        </pc:spChg>
        <pc:spChg chg="add mod">
          <ac:chgData name="Argianto Rahartomo" userId="6de31f5fd01b6074" providerId="LiveId" clId="{8031C4AC-B416-456B-942E-1B953B3E2A96}" dt="2024-04-17T14:24:02.426" v="11775" actId="20577"/>
          <ac:spMkLst>
            <pc:docMk/>
            <pc:sldMk cId="3011983027" sldId="4016"/>
            <ac:spMk id="23" creationId="{287405B2-9999-105A-792F-2CE1EF5FD158}"/>
          </ac:spMkLst>
        </pc:spChg>
        <pc:spChg chg="add mod">
          <ac:chgData name="Argianto Rahartomo" userId="6de31f5fd01b6074" providerId="LiveId" clId="{8031C4AC-B416-456B-942E-1B953B3E2A96}" dt="2024-04-17T14:19:05.403" v="11728" actId="1076"/>
          <ac:spMkLst>
            <pc:docMk/>
            <pc:sldMk cId="3011983027" sldId="4016"/>
            <ac:spMk id="24" creationId="{765C6711-5EB3-E80F-8609-74F3AA88FB28}"/>
          </ac:spMkLst>
        </pc:spChg>
        <pc:spChg chg="add mod">
          <ac:chgData name="Argianto Rahartomo" userId="6de31f5fd01b6074" providerId="LiveId" clId="{8031C4AC-B416-456B-942E-1B953B3E2A96}" dt="2024-04-17T14:19:09.543" v="11729" actId="1076"/>
          <ac:spMkLst>
            <pc:docMk/>
            <pc:sldMk cId="3011983027" sldId="4016"/>
            <ac:spMk id="25" creationId="{969D8F86-18CB-E66B-FCFE-88FF1FD193A7}"/>
          </ac:spMkLst>
        </pc:spChg>
        <pc:spChg chg="del">
          <ac:chgData name="Argianto Rahartomo" userId="6de31f5fd01b6074" providerId="LiveId" clId="{8031C4AC-B416-456B-942E-1B953B3E2A96}" dt="2024-04-17T14:15:03.743" v="11571" actId="478"/>
          <ac:spMkLst>
            <pc:docMk/>
            <pc:sldMk cId="3011983027" sldId="4016"/>
            <ac:spMk id="36" creationId="{4DFD226A-C0B0-30A3-2FCD-89534522BC37}"/>
          </ac:spMkLst>
        </pc:spChg>
        <pc:spChg chg="del">
          <ac:chgData name="Argianto Rahartomo" userId="6de31f5fd01b6074" providerId="LiveId" clId="{8031C4AC-B416-456B-942E-1B953B3E2A96}" dt="2024-04-17T14:15:05.201" v="11572" actId="478"/>
          <ac:spMkLst>
            <pc:docMk/>
            <pc:sldMk cId="3011983027" sldId="4016"/>
            <ac:spMk id="37" creationId="{E157906D-CBF1-C3BE-FDF4-DEA3B30DFF4B}"/>
          </ac:spMkLst>
        </pc:spChg>
        <pc:spChg chg="del mod">
          <ac:chgData name="Argianto Rahartomo" userId="6de31f5fd01b6074" providerId="LiveId" clId="{8031C4AC-B416-456B-942E-1B953B3E2A96}" dt="2024-04-17T14:15:40.877" v="11600" actId="478"/>
          <ac:spMkLst>
            <pc:docMk/>
            <pc:sldMk cId="3011983027" sldId="4016"/>
            <ac:spMk id="38" creationId="{12E79D03-7111-A0A7-5F8F-D0E32D474989}"/>
          </ac:spMkLst>
        </pc:spChg>
        <pc:spChg chg="del mod">
          <ac:chgData name="Argianto Rahartomo" userId="6de31f5fd01b6074" providerId="LiveId" clId="{8031C4AC-B416-456B-942E-1B953B3E2A96}" dt="2024-04-17T14:15:22.952" v="11575" actId="478"/>
          <ac:spMkLst>
            <pc:docMk/>
            <pc:sldMk cId="3011983027" sldId="4016"/>
            <ac:spMk id="39" creationId="{4EBEA0ED-11F8-60B2-A267-10C0A6A7F9AD}"/>
          </ac:spMkLst>
        </pc:spChg>
        <pc:spChg chg="add mod">
          <ac:chgData name="Argianto Rahartomo" userId="6de31f5fd01b6074" providerId="LiveId" clId="{8031C4AC-B416-456B-942E-1B953B3E2A96}" dt="2024-04-17T14:23:36.103" v="11758" actId="1076"/>
          <ac:spMkLst>
            <pc:docMk/>
            <pc:sldMk cId="3011983027" sldId="4016"/>
            <ac:spMk id="40" creationId="{5C40D5AF-E682-CF84-2D90-E8AFF246F905}"/>
          </ac:spMkLst>
        </pc:spChg>
        <pc:cxnChg chg="add mod">
          <ac:chgData name="Argianto Rahartomo" userId="6de31f5fd01b6074" providerId="LiveId" clId="{8031C4AC-B416-456B-942E-1B953B3E2A96}" dt="2024-04-17T14:17:28.830" v="11653" actId="1037"/>
          <ac:cxnSpMkLst>
            <pc:docMk/>
            <pc:sldMk cId="3011983027" sldId="4016"/>
            <ac:cxnSpMk id="13" creationId="{D1205168-0A42-5A66-80BD-10195436B05C}"/>
          </ac:cxnSpMkLst>
        </pc:cxnChg>
        <pc:cxnChg chg="add mod">
          <ac:chgData name="Argianto Rahartomo" userId="6de31f5fd01b6074" providerId="LiveId" clId="{8031C4AC-B416-456B-942E-1B953B3E2A96}" dt="2024-04-17T14:17:25.759" v="11649" actId="1582"/>
          <ac:cxnSpMkLst>
            <pc:docMk/>
            <pc:sldMk cId="3011983027" sldId="4016"/>
            <ac:cxnSpMk id="15" creationId="{FB311D9D-3C34-30C1-52EA-5C4E9E0A48D3}"/>
          </ac:cxnSpMkLst>
        </pc:cxnChg>
        <pc:cxnChg chg="add mod">
          <ac:chgData name="Argianto Rahartomo" userId="6de31f5fd01b6074" providerId="LiveId" clId="{8031C4AC-B416-456B-942E-1B953B3E2A96}" dt="2024-04-17T14:17:59.290" v="11666" actId="1076"/>
          <ac:cxnSpMkLst>
            <pc:docMk/>
            <pc:sldMk cId="3011983027" sldId="4016"/>
            <ac:cxnSpMk id="18" creationId="{7AF91161-AFAC-27EE-9AF6-EF617AEBF492}"/>
          </ac:cxnSpMkLst>
        </pc:cxnChg>
        <pc:cxnChg chg="add mod">
          <ac:chgData name="Argianto Rahartomo" userId="6de31f5fd01b6074" providerId="LiveId" clId="{8031C4AC-B416-456B-942E-1B953B3E2A96}" dt="2024-04-17T14:17:45.142" v="11661" actId="1036"/>
          <ac:cxnSpMkLst>
            <pc:docMk/>
            <pc:sldMk cId="3011983027" sldId="4016"/>
            <ac:cxnSpMk id="19" creationId="{EDAF05F0-2EB4-59E2-A36F-F124C224FB4E}"/>
          </ac:cxnSpMkLst>
        </pc:cxnChg>
        <pc:cxnChg chg="add mod">
          <ac:chgData name="Argianto Rahartomo" userId="6de31f5fd01b6074" providerId="LiveId" clId="{8031C4AC-B416-456B-942E-1B953B3E2A96}" dt="2024-04-17T14:17:56.387" v="11665" actId="14100"/>
          <ac:cxnSpMkLst>
            <pc:docMk/>
            <pc:sldMk cId="3011983027" sldId="4016"/>
            <ac:cxnSpMk id="20" creationId="{8F99C25A-85F8-2FF6-1EE9-1D07D16A738A}"/>
          </ac:cxnSpMkLst>
        </pc:cxnChg>
        <pc:cxnChg chg="add mod">
          <ac:chgData name="Argianto Rahartomo" userId="6de31f5fd01b6074" providerId="LiveId" clId="{8031C4AC-B416-456B-942E-1B953B3E2A96}" dt="2024-04-17T14:19:01.742" v="11727" actId="14100"/>
          <ac:cxnSpMkLst>
            <pc:docMk/>
            <pc:sldMk cId="3011983027" sldId="4016"/>
            <ac:cxnSpMk id="27" creationId="{BB0946B8-283A-0D0E-B3C8-FECA2142A97D}"/>
          </ac:cxnSpMkLst>
        </pc:cxnChg>
        <pc:cxnChg chg="add mod">
          <ac:chgData name="Argianto Rahartomo" userId="6de31f5fd01b6074" providerId="LiveId" clId="{8031C4AC-B416-456B-942E-1B953B3E2A96}" dt="2024-04-17T14:19:05.403" v="11728" actId="1076"/>
          <ac:cxnSpMkLst>
            <pc:docMk/>
            <pc:sldMk cId="3011983027" sldId="4016"/>
            <ac:cxnSpMk id="29" creationId="{C16A2324-A37D-9BF6-A619-608F53F51E9A}"/>
          </ac:cxnSpMkLst>
        </pc:cxnChg>
        <pc:cxnChg chg="add mod">
          <ac:chgData name="Argianto Rahartomo" userId="6de31f5fd01b6074" providerId="LiveId" clId="{8031C4AC-B416-456B-942E-1B953B3E2A96}" dt="2024-04-17T14:19:09.543" v="11729" actId="1076"/>
          <ac:cxnSpMkLst>
            <pc:docMk/>
            <pc:sldMk cId="3011983027" sldId="4016"/>
            <ac:cxnSpMk id="30" creationId="{621C3613-000B-8437-3FDD-5EA6D5D77AF3}"/>
          </ac:cxnSpMkLst>
        </pc:cxnChg>
        <pc:cxnChg chg="add mod">
          <ac:chgData name="Argianto Rahartomo" userId="6de31f5fd01b6074" providerId="LiveId" clId="{8031C4AC-B416-456B-942E-1B953B3E2A96}" dt="2024-04-17T14:18:43.939" v="11707" actId="1076"/>
          <ac:cxnSpMkLst>
            <pc:docMk/>
            <pc:sldMk cId="3011983027" sldId="4016"/>
            <ac:cxnSpMk id="31" creationId="{2E6A275D-05DD-6B01-C0E5-DB21FEC9B44C}"/>
          </ac:cxnSpMkLst>
        </pc:cxnChg>
      </pc:sldChg>
      <pc:sldChg chg="addSp delSp modSp add mod ord delAnim modNotesTx">
        <pc:chgData name="Argianto Rahartomo" userId="6de31f5fd01b6074" providerId="LiveId" clId="{8031C4AC-B416-456B-942E-1B953B3E2A96}" dt="2024-04-17T17:35:26.061" v="16274" actId="20577"/>
        <pc:sldMkLst>
          <pc:docMk/>
          <pc:sldMk cId="3877994154" sldId="4017"/>
        </pc:sldMkLst>
        <pc:spChg chg="mod">
          <ac:chgData name="Argianto Rahartomo" userId="6de31f5fd01b6074" providerId="LiveId" clId="{8031C4AC-B416-456B-942E-1B953B3E2A96}" dt="2024-04-17T16:36:38.564" v="15519" actId="404"/>
          <ac:spMkLst>
            <pc:docMk/>
            <pc:sldMk cId="3877994154" sldId="4017"/>
            <ac:spMk id="2" creationId="{7EC5EDFF-5E61-7EA0-537D-DFBD93AAB9EF}"/>
          </ac:spMkLst>
        </pc:spChg>
        <pc:spChg chg="del mod">
          <ac:chgData name="Argianto Rahartomo" userId="6de31f5fd01b6074" providerId="LiveId" clId="{8031C4AC-B416-456B-942E-1B953B3E2A96}" dt="2024-04-17T17:05:34.569" v="15913" actId="478"/>
          <ac:spMkLst>
            <pc:docMk/>
            <pc:sldMk cId="3877994154" sldId="4017"/>
            <ac:spMk id="3" creationId="{090432E4-A0B2-658A-CB1C-441EB1E5F802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3877994154" sldId="4017"/>
            <ac:spMk id="6" creationId="{1246A2D1-7B7F-0DB1-9BD1-BCB665FB1CEA}"/>
          </ac:spMkLst>
        </pc:spChg>
        <pc:spChg chg="add mod">
          <ac:chgData name="Argianto Rahartomo" userId="6de31f5fd01b6074" providerId="LiveId" clId="{8031C4AC-B416-456B-942E-1B953B3E2A96}" dt="2024-04-17T17:35:26.061" v="16274" actId="20577"/>
          <ac:spMkLst>
            <pc:docMk/>
            <pc:sldMk cId="3877994154" sldId="4017"/>
            <ac:spMk id="9" creationId="{EA842916-06CD-67C4-3A01-BEF862FF5778}"/>
          </ac:spMkLst>
        </pc:spChg>
        <pc:spChg chg="add del mod">
          <ac:chgData name="Argianto Rahartomo" userId="6de31f5fd01b6074" providerId="LiveId" clId="{8031C4AC-B416-456B-942E-1B953B3E2A96}" dt="2024-04-17T17:05:36.386" v="15914" actId="478"/>
          <ac:spMkLst>
            <pc:docMk/>
            <pc:sldMk cId="3877994154" sldId="4017"/>
            <ac:spMk id="12" creationId="{EBF8B835-4AB2-E2E1-D731-1A5D23BAA491}"/>
          </ac:spMkLst>
        </pc:spChg>
        <pc:spChg chg="del">
          <ac:chgData name="Argianto Rahartomo" userId="6de31f5fd01b6074" providerId="LiveId" clId="{8031C4AC-B416-456B-942E-1B953B3E2A96}" dt="2024-04-17T15:33:01.452" v="13953" actId="478"/>
          <ac:spMkLst>
            <pc:docMk/>
            <pc:sldMk cId="3877994154" sldId="4017"/>
            <ac:spMk id="45" creationId="{7AD735BE-5149-965D-DF11-B7CDA984FD21}"/>
          </ac:spMkLst>
        </pc:spChg>
        <pc:spChg chg="del">
          <ac:chgData name="Argianto Rahartomo" userId="6de31f5fd01b6074" providerId="LiveId" clId="{8031C4AC-B416-456B-942E-1B953B3E2A96}" dt="2024-04-17T15:33:00.163" v="13952" actId="478"/>
          <ac:spMkLst>
            <pc:docMk/>
            <pc:sldMk cId="3877994154" sldId="4017"/>
            <ac:spMk id="48" creationId="{BCB96EDE-5DFB-C077-8352-00C728ECFDE4}"/>
          </ac:spMkLst>
        </pc:spChg>
        <pc:spChg chg="mod">
          <ac:chgData name="Argianto Rahartomo" userId="6de31f5fd01b6074" providerId="LiveId" clId="{8031C4AC-B416-456B-942E-1B953B3E2A96}" dt="2024-04-17T17:05:42.719" v="15915" actId="1076"/>
          <ac:spMkLst>
            <pc:docMk/>
            <pc:sldMk cId="3877994154" sldId="4017"/>
            <ac:spMk id="49" creationId="{407D43C8-AD74-C1A6-4E2C-417DD6ADB463}"/>
          </ac:spMkLst>
        </pc:spChg>
        <pc:spChg chg="mod">
          <ac:chgData name="Argianto Rahartomo" userId="6de31f5fd01b6074" providerId="LiveId" clId="{8031C4AC-B416-456B-942E-1B953B3E2A96}" dt="2024-04-17T17:05:42.719" v="15915" actId="1076"/>
          <ac:spMkLst>
            <pc:docMk/>
            <pc:sldMk cId="3877994154" sldId="4017"/>
            <ac:spMk id="50" creationId="{6532C965-F478-D6A1-1189-A810B9615132}"/>
          </ac:spMkLst>
        </pc:spChg>
        <pc:spChg chg="mod">
          <ac:chgData name="Argianto Rahartomo" userId="6de31f5fd01b6074" providerId="LiveId" clId="{8031C4AC-B416-456B-942E-1B953B3E2A96}" dt="2024-04-17T17:05:42.719" v="15915" actId="1076"/>
          <ac:spMkLst>
            <pc:docMk/>
            <pc:sldMk cId="3877994154" sldId="4017"/>
            <ac:spMk id="51" creationId="{875FAD25-0CC9-FBA8-7373-59380DFA6587}"/>
          </ac:spMkLst>
        </pc:spChg>
        <pc:spChg chg="mod">
          <ac:chgData name="Argianto Rahartomo" userId="6de31f5fd01b6074" providerId="LiveId" clId="{8031C4AC-B416-456B-942E-1B953B3E2A96}" dt="2024-04-17T17:05:42.719" v="15915" actId="1076"/>
          <ac:spMkLst>
            <pc:docMk/>
            <pc:sldMk cId="3877994154" sldId="4017"/>
            <ac:spMk id="52" creationId="{EE488817-CC46-1FB2-191A-CEA8D792319E}"/>
          </ac:spMkLst>
        </pc:spChg>
        <pc:spChg chg="mod">
          <ac:chgData name="Argianto Rahartomo" userId="6de31f5fd01b6074" providerId="LiveId" clId="{8031C4AC-B416-456B-942E-1B953B3E2A96}" dt="2024-04-17T17:35:22.383" v="16273" actId="20577"/>
          <ac:spMkLst>
            <pc:docMk/>
            <pc:sldMk cId="3877994154" sldId="4017"/>
            <ac:spMk id="58" creationId="{E263D36D-487C-8845-EE23-F9144F7B3EC8}"/>
          </ac:spMkLst>
        </pc:spChg>
        <pc:spChg chg="mod">
          <ac:chgData name="Argianto Rahartomo" userId="6de31f5fd01b6074" providerId="LiveId" clId="{8031C4AC-B416-456B-942E-1B953B3E2A96}" dt="2024-04-17T17:05:57.567" v="15919" actId="1076"/>
          <ac:spMkLst>
            <pc:docMk/>
            <pc:sldMk cId="3877994154" sldId="4017"/>
            <ac:spMk id="1029" creationId="{750495C1-D0EC-8602-6645-AEB052889670}"/>
          </ac:spMkLst>
        </pc:spChg>
        <pc:spChg chg="mod">
          <ac:chgData name="Argianto Rahartomo" userId="6de31f5fd01b6074" providerId="LiveId" clId="{8031C4AC-B416-456B-942E-1B953B3E2A96}" dt="2024-04-17T17:05:57.567" v="15919" actId="1076"/>
          <ac:spMkLst>
            <pc:docMk/>
            <pc:sldMk cId="3877994154" sldId="4017"/>
            <ac:spMk id="1031" creationId="{166B451B-10C8-B16E-E53D-EDE5609599E4}"/>
          </ac:spMkLst>
        </pc:spChg>
        <pc:spChg chg="mod">
          <ac:chgData name="Argianto Rahartomo" userId="6de31f5fd01b6074" providerId="LiveId" clId="{8031C4AC-B416-456B-942E-1B953B3E2A96}" dt="2024-04-17T17:05:57.567" v="15919" actId="1076"/>
          <ac:spMkLst>
            <pc:docMk/>
            <pc:sldMk cId="3877994154" sldId="4017"/>
            <ac:spMk id="1032" creationId="{12E8C129-35C3-70C3-CFB6-421745410D9E}"/>
          </ac:spMkLst>
        </pc:spChg>
        <pc:spChg chg="mod">
          <ac:chgData name="Argianto Rahartomo" userId="6de31f5fd01b6074" providerId="LiveId" clId="{8031C4AC-B416-456B-942E-1B953B3E2A96}" dt="2024-04-17T17:05:57.567" v="15919" actId="1076"/>
          <ac:spMkLst>
            <pc:docMk/>
            <pc:sldMk cId="3877994154" sldId="4017"/>
            <ac:spMk id="1037" creationId="{52D25237-16A1-3E9A-AD07-57AC42DD9973}"/>
          </ac:spMkLst>
        </pc:spChg>
        <pc:grpChg chg="del">
          <ac:chgData name="Argianto Rahartomo" userId="6de31f5fd01b6074" providerId="LiveId" clId="{8031C4AC-B416-456B-942E-1B953B3E2A96}" dt="2024-04-17T15:32:58.605" v="13951" actId="478"/>
          <ac:grpSpMkLst>
            <pc:docMk/>
            <pc:sldMk cId="3877994154" sldId="4017"/>
            <ac:grpSpMk id="44" creationId="{C6B0B606-A163-38DE-EEC2-48500B282E0B}"/>
          </ac:grpSpMkLst>
        </pc:grpChg>
        <pc:cxnChg chg="add mod">
          <ac:chgData name="Argianto Rahartomo" userId="6de31f5fd01b6074" providerId="LiveId" clId="{8031C4AC-B416-456B-942E-1B953B3E2A96}" dt="2024-04-17T17:05:46.722" v="15917" actId="14100"/>
          <ac:cxnSpMkLst>
            <pc:docMk/>
            <pc:sldMk cId="3877994154" sldId="4017"/>
            <ac:cxnSpMk id="7" creationId="{06AF8A16-A572-A8F6-96DA-8781A4881C4A}"/>
          </ac:cxnSpMkLst>
        </pc:cxnChg>
        <pc:cxnChg chg="add mod">
          <ac:chgData name="Argianto Rahartomo" userId="6de31f5fd01b6074" providerId="LiveId" clId="{8031C4AC-B416-456B-942E-1B953B3E2A96}" dt="2024-04-17T17:05:44.545" v="15916" actId="1076"/>
          <ac:cxnSpMkLst>
            <pc:docMk/>
            <pc:sldMk cId="3877994154" sldId="4017"/>
            <ac:cxnSpMk id="10" creationId="{D0D71761-EF01-E7D7-A2F6-89179AE1D902}"/>
          </ac:cxnSpMkLst>
        </pc:cxnChg>
        <pc:cxnChg chg="del mod">
          <ac:chgData name="Argianto Rahartomo" userId="6de31f5fd01b6074" providerId="LiveId" clId="{8031C4AC-B416-456B-942E-1B953B3E2A96}" dt="2024-04-17T15:33:02.121" v="13954" actId="478"/>
          <ac:cxnSpMkLst>
            <pc:docMk/>
            <pc:sldMk cId="3877994154" sldId="4017"/>
            <ac:cxnSpMk id="47" creationId="{767C8888-A79F-6754-7795-E5057640E845}"/>
          </ac:cxnSpMkLst>
        </pc:cxnChg>
        <pc:cxnChg chg="mod">
          <ac:chgData name="Argianto Rahartomo" userId="6de31f5fd01b6074" providerId="LiveId" clId="{8031C4AC-B416-456B-942E-1B953B3E2A96}" dt="2024-04-17T17:05:42.719" v="15915" actId="1076"/>
          <ac:cxnSpMkLst>
            <pc:docMk/>
            <pc:sldMk cId="3877994154" sldId="4017"/>
            <ac:cxnSpMk id="53" creationId="{54C211B1-2FF9-2C67-2912-F9A4E90020A7}"/>
          </ac:cxnSpMkLst>
        </pc:cxnChg>
        <pc:cxnChg chg="mod">
          <ac:chgData name="Argianto Rahartomo" userId="6de31f5fd01b6074" providerId="LiveId" clId="{8031C4AC-B416-456B-942E-1B953B3E2A96}" dt="2024-04-17T17:05:42.719" v="15915" actId="1076"/>
          <ac:cxnSpMkLst>
            <pc:docMk/>
            <pc:sldMk cId="3877994154" sldId="4017"/>
            <ac:cxnSpMk id="54" creationId="{8052A91B-8222-3CC2-365B-57E0FF42751C}"/>
          </ac:cxnSpMkLst>
        </pc:cxnChg>
        <pc:cxnChg chg="mod">
          <ac:chgData name="Argianto Rahartomo" userId="6de31f5fd01b6074" providerId="LiveId" clId="{8031C4AC-B416-456B-942E-1B953B3E2A96}" dt="2024-04-17T17:05:42.719" v="15915" actId="1076"/>
          <ac:cxnSpMkLst>
            <pc:docMk/>
            <pc:sldMk cId="3877994154" sldId="4017"/>
            <ac:cxnSpMk id="55" creationId="{C27D6E68-650B-CC0B-2809-82D12B966E58}"/>
          </ac:cxnSpMkLst>
        </pc:cxnChg>
        <pc:cxnChg chg="mod">
          <ac:chgData name="Argianto Rahartomo" userId="6de31f5fd01b6074" providerId="LiveId" clId="{8031C4AC-B416-456B-942E-1B953B3E2A96}" dt="2024-04-17T17:05:42.719" v="15915" actId="1076"/>
          <ac:cxnSpMkLst>
            <pc:docMk/>
            <pc:sldMk cId="3877994154" sldId="4017"/>
            <ac:cxnSpMk id="56" creationId="{6B96126B-DE31-8250-F405-FC8543DA91A8}"/>
          </ac:cxnSpMkLst>
        </pc:cxnChg>
        <pc:cxnChg chg="mod">
          <ac:chgData name="Argianto Rahartomo" userId="6de31f5fd01b6074" providerId="LiveId" clId="{8031C4AC-B416-456B-942E-1B953B3E2A96}" dt="2024-04-17T17:05:42.719" v="15915" actId="1076"/>
          <ac:cxnSpMkLst>
            <pc:docMk/>
            <pc:sldMk cId="3877994154" sldId="4017"/>
            <ac:cxnSpMk id="57" creationId="{A7413F3A-03C6-4BE2-F39D-15F08DE88B80}"/>
          </ac:cxnSpMkLst>
        </pc:cxnChg>
        <pc:cxnChg chg="mod">
          <ac:chgData name="Argianto Rahartomo" userId="6de31f5fd01b6074" providerId="LiveId" clId="{8031C4AC-B416-456B-942E-1B953B3E2A96}" dt="2024-04-17T17:05:57.567" v="15919" actId="1076"/>
          <ac:cxnSpMkLst>
            <pc:docMk/>
            <pc:sldMk cId="3877994154" sldId="4017"/>
            <ac:cxnSpMk id="1033" creationId="{C16FA6B5-1D0D-C0C2-C367-6C3E79E67760}"/>
          </ac:cxnSpMkLst>
        </pc:cxnChg>
        <pc:cxnChg chg="mod">
          <ac:chgData name="Argianto Rahartomo" userId="6de31f5fd01b6074" providerId="LiveId" clId="{8031C4AC-B416-456B-942E-1B953B3E2A96}" dt="2024-04-17T17:05:57.567" v="15919" actId="1076"/>
          <ac:cxnSpMkLst>
            <pc:docMk/>
            <pc:sldMk cId="3877994154" sldId="4017"/>
            <ac:cxnSpMk id="1034" creationId="{31BCE1DF-5A22-20F1-15CD-8D3BF3A85795}"/>
          </ac:cxnSpMkLst>
        </pc:cxnChg>
        <pc:cxnChg chg="mod">
          <ac:chgData name="Argianto Rahartomo" userId="6de31f5fd01b6074" providerId="LiveId" clId="{8031C4AC-B416-456B-942E-1B953B3E2A96}" dt="2024-04-17T17:05:57.567" v="15919" actId="1076"/>
          <ac:cxnSpMkLst>
            <pc:docMk/>
            <pc:sldMk cId="3877994154" sldId="4017"/>
            <ac:cxnSpMk id="1035" creationId="{56FE1A75-881C-B867-E124-97936F94CCD8}"/>
          </ac:cxnSpMkLst>
        </pc:cxnChg>
        <pc:cxnChg chg="mod">
          <ac:chgData name="Argianto Rahartomo" userId="6de31f5fd01b6074" providerId="LiveId" clId="{8031C4AC-B416-456B-942E-1B953B3E2A96}" dt="2024-04-17T17:05:57.567" v="15919" actId="1076"/>
          <ac:cxnSpMkLst>
            <pc:docMk/>
            <pc:sldMk cId="3877994154" sldId="4017"/>
            <ac:cxnSpMk id="1036" creationId="{F891EE25-96EB-C47A-B2DB-A90943921881}"/>
          </ac:cxnSpMkLst>
        </pc:cxnChg>
        <pc:cxnChg chg="del">
          <ac:chgData name="Argianto Rahartomo" userId="6de31f5fd01b6074" providerId="LiveId" clId="{8031C4AC-B416-456B-942E-1B953B3E2A96}" dt="2024-04-17T17:05:33.115" v="15912" actId="478"/>
          <ac:cxnSpMkLst>
            <pc:docMk/>
            <pc:sldMk cId="3877994154" sldId="4017"/>
            <ac:cxnSpMk id="1040" creationId="{5AE7B75A-16D4-6DA4-CB88-880DCCD38086}"/>
          </ac:cxnSpMkLst>
        </pc:cxnChg>
      </pc:sldChg>
      <pc:sldChg chg="modSp add mod modNotesTx">
        <pc:chgData name="Argianto Rahartomo" userId="6de31f5fd01b6074" providerId="LiveId" clId="{8031C4AC-B416-456B-942E-1B953B3E2A96}" dt="2024-04-17T17:25:26.760" v="16195"/>
        <pc:sldMkLst>
          <pc:docMk/>
          <pc:sldMk cId="4283588854" sldId="4018"/>
        </pc:sldMkLst>
        <pc:spChg chg="mod">
          <ac:chgData name="Argianto Rahartomo" userId="6de31f5fd01b6074" providerId="LiveId" clId="{8031C4AC-B416-456B-942E-1B953B3E2A96}" dt="2024-04-17T17:01:03.086" v="15906" actId="20577"/>
          <ac:spMkLst>
            <pc:docMk/>
            <pc:sldMk cId="4283588854" sldId="4018"/>
            <ac:spMk id="4" creationId="{608C28A2-A32D-0ADC-2668-2E29DF24D32C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4283588854" sldId="4018"/>
            <ac:spMk id="6" creationId="{1246A2D1-7B7F-0DB1-9BD1-BCB665FB1CEA}"/>
          </ac:spMkLst>
        </pc:spChg>
        <pc:picChg chg="mod">
          <ac:chgData name="Argianto Rahartomo" userId="6de31f5fd01b6074" providerId="LiveId" clId="{8031C4AC-B416-456B-942E-1B953B3E2A96}" dt="2024-04-17T17:01:09.266" v="15908" actId="1076"/>
          <ac:picMkLst>
            <pc:docMk/>
            <pc:sldMk cId="4283588854" sldId="4018"/>
            <ac:picMk id="16" creationId="{348A4561-EA6E-648F-9B87-01B86F008127}"/>
          </ac:picMkLst>
        </pc:picChg>
        <pc:picChg chg="mod">
          <ac:chgData name="Argianto Rahartomo" userId="6de31f5fd01b6074" providerId="LiveId" clId="{8031C4AC-B416-456B-942E-1B953B3E2A96}" dt="2024-04-17T17:01:11.283" v="15909" actId="1076"/>
          <ac:picMkLst>
            <pc:docMk/>
            <pc:sldMk cId="4283588854" sldId="4018"/>
            <ac:picMk id="18" creationId="{AE8A792E-4339-53F9-6841-369DB897D996}"/>
          </ac:picMkLst>
        </pc:picChg>
      </pc:sldChg>
      <pc:sldChg chg="addSp delSp modSp add mod delAnim modAnim chgLayout modNotesTx">
        <pc:chgData name="Argianto Rahartomo" userId="6de31f5fd01b6074" providerId="LiveId" clId="{8031C4AC-B416-456B-942E-1B953B3E2A96}" dt="2024-04-17T17:25:26.760" v="16195"/>
        <pc:sldMkLst>
          <pc:docMk/>
          <pc:sldMk cId="52040169" sldId="4019"/>
        </pc:sldMkLst>
        <pc:spChg chg="mod ord">
          <ac:chgData name="Argianto Rahartomo" userId="6de31f5fd01b6074" providerId="LiveId" clId="{8031C4AC-B416-456B-942E-1B953B3E2A96}" dt="2024-04-17T15:56:53.779" v="14946" actId="700"/>
          <ac:spMkLst>
            <pc:docMk/>
            <pc:sldMk cId="52040169" sldId="4019"/>
            <ac:spMk id="2" creationId="{7EC5EDFF-5E61-7EA0-537D-DFBD93AAB9EF}"/>
          </ac:spMkLst>
        </pc:spChg>
        <pc:spChg chg="add mod ord">
          <ac:chgData name="Argianto Rahartomo" userId="6de31f5fd01b6074" providerId="LiveId" clId="{8031C4AC-B416-456B-942E-1B953B3E2A96}" dt="2024-04-17T16:58:19.768" v="15759" actId="255"/>
          <ac:spMkLst>
            <pc:docMk/>
            <pc:sldMk cId="52040169" sldId="4019"/>
            <ac:spMk id="3" creationId="{7A94C628-373E-2763-2B0C-730ACF7233F5}"/>
          </ac:spMkLst>
        </pc:spChg>
        <pc:spChg chg="mod ord">
          <ac:chgData name="Argianto Rahartomo" userId="6de31f5fd01b6074" providerId="LiveId" clId="{8031C4AC-B416-456B-942E-1B953B3E2A96}" dt="2024-04-17T16:56:58.854" v="15720" actId="20577"/>
          <ac:spMkLst>
            <pc:docMk/>
            <pc:sldMk cId="52040169" sldId="4019"/>
            <ac:spMk id="4" creationId="{608C28A2-A32D-0ADC-2668-2E29DF24D32C}"/>
          </ac:spMkLst>
        </pc:spChg>
        <pc:spChg chg="mod ord">
          <ac:chgData name="Argianto Rahartomo" userId="6de31f5fd01b6074" providerId="LiveId" clId="{8031C4AC-B416-456B-942E-1B953B3E2A96}" dt="2024-04-17T15:56:53.779" v="14946" actId="700"/>
          <ac:spMkLst>
            <pc:docMk/>
            <pc:sldMk cId="52040169" sldId="4019"/>
            <ac:spMk id="5" creationId="{62951FBA-E418-367E-B0ED-BBB182FC57DB}"/>
          </ac:spMkLst>
        </pc:spChg>
        <pc:spChg chg="mod ord">
          <ac:chgData name="Argianto Rahartomo" userId="6de31f5fd01b6074" providerId="LiveId" clId="{8031C4AC-B416-456B-942E-1B953B3E2A96}" dt="2024-04-17T17:25:26.760" v="16195"/>
          <ac:spMkLst>
            <pc:docMk/>
            <pc:sldMk cId="52040169" sldId="4019"/>
            <ac:spMk id="6" creationId="{1246A2D1-7B7F-0DB1-9BD1-BCB665FB1CEA}"/>
          </ac:spMkLst>
        </pc:spChg>
        <pc:picChg chg="del">
          <ac:chgData name="Argianto Rahartomo" userId="6de31f5fd01b6074" providerId="LiveId" clId="{8031C4AC-B416-456B-942E-1B953B3E2A96}" dt="2024-04-17T15:56:47.406" v="14944" actId="478"/>
          <ac:picMkLst>
            <pc:docMk/>
            <pc:sldMk cId="52040169" sldId="4019"/>
            <ac:picMk id="16" creationId="{348A4561-EA6E-648F-9B87-01B86F008127}"/>
          </ac:picMkLst>
        </pc:picChg>
        <pc:picChg chg="del">
          <ac:chgData name="Argianto Rahartomo" userId="6de31f5fd01b6074" providerId="LiveId" clId="{8031C4AC-B416-456B-942E-1B953B3E2A96}" dt="2024-04-17T15:56:46.534" v="14943" actId="478"/>
          <ac:picMkLst>
            <pc:docMk/>
            <pc:sldMk cId="52040169" sldId="4019"/>
            <ac:picMk id="18" creationId="{AE8A792E-4339-53F9-6841-369DB897D996}"/>
          </ac:picMkLst>
        </pc:picChg>
        <pc:picChg chg="del">
          <ac:chgData name="Argianto Rahartomo" userId="6de31f5fd01b6074" providerId="LiveId" clId="{8031C4AC-B416-456B-942E-1B953B3E2A96}" dt="2024-04-17T15:56:48.237" v="14945" actId="478"/>
          <ac:picMkLst>
            <pc:docMk/>
            <pc:sldMk cId="52040169" sldId="4019"/>
            <ac:picMk id="1026" creationId="{EB9BBD49-C1F7-B47A-3C06-9608F1D883BF}"/>
          </ac:picMkLst>
        </pc:picChg>
      </pc:sldChg>
      <pc:sldChg chg="addSp delSp modSp add mod modAnim">
        <pc:chgData name="Argianto Rahartomo" userId="6de31f5fd01b6074" providerId="LiveId" clId="{8031C4AC-B416-456B-942E-1B953B3E2A96}" dt="2024-04-17T17:25:26.760" v="16195"/>
        <pc:sldMkLst>
          <pc:docMk/>
          <pc:sldMk cId="407818331" sldId="4020"/>
        </pc:sldMkLst>
        <pc:spChg chg="mod">
          <ac:chgData name="Argianto Rahartomo" userId="6de31f5fd01b6074" providerId="LiveId" clId="{8031C4AC-B416-456B-942E-1B953B3E2A96}" dt="2024-04-17T17:16:09.997" v="16001"/>
          <ac:spMkLst>
            <pc:docMk/>
            <pc:sldMk cId="407818331" sldId="4020"/>
            <ac:spMk id="3" creationId="{090432E4-A0B2-658A-CB1C-441EB1E5F802}"/>
          </ac:spMkLst>
        </pc:spChg>
        <pc:spChg chg="mod">
          <ac:chgData name="Argianto Rahartomo" userId="6de31f5fd01b6074" providerId="LiveId" clId="{8031C4AC-B416-456B-942E-1B953B3E2A96}" dt="2024-04-17T17:25:26.760" v="16195"/>
          <ac:spMkLst>
            <pc:docMk/>
            <pc:sldMk cId="407818331" sldId="4020"/>
            <ac:spMk id="6" creationId="{1246A2D1-7B7F-0DB1-9BD1-BCB665FB1CEA}"/>
          </ac:spMkLst>
        </pc:spChg>
        <pc:spChg chg="mod">
          <ac:chgData name="Argianto Rahartomo" userId="6de31f5fd01b6074" providerId="LiveId" clId="{8031C4AC-B416-456B-942E-1B953B3E2A96}" dt="2024-04-17T17:09:25.426" v="15993"/>
          <ac:spMkLst>
            <pc:docMk/>
            <pc:sldMk cId="407818331" sldId="4020"/>
            <ac:spMk id="12" creationId="{EBF8B835-4AB2-E2E1-D731-1A5D23BAA491}"/>
          </ac:spMkLst>
        </pc:spChg>
        <pc:spChg chg="add mod">
          <ac:chgData name="Argianto Rahartomo" userId="6de31f5fd01b6074" providerId="LiveId" clId="{8031C4AC-B416-456B-942E-1B953B3E2A96}" dt="2024-04-17T17:23:55.292" v="16185" actId="14100"/>
          <ac:spMkLst>
            <pc:docMk/>
            <pc:sldMk cId="407818331" sldId="4020"/>
            <ac:spMk id="14" creationId="{2B964100-3203-FA57-AC80-ACE39F213A03}"/>
          </ac:spMkLst>
        </pc:spChg>
        <pc:spChg chg="mod">
          <ac:chgData name="Argianto Rahartomo" userId="6de31f5fd01b6074" providerId="LiveId" clId="{8031C4AC-B416-456B-942E-1B953B3E2A96}" dt="2024-04-17T17:24:45.855" v="16192"/>
          <ac:spMkLst>
            <pc:docMk/>
            <pc:sldMk cId="407818331" sldId="4020"/>
            <ac:spMk id="20" creationId="{5F2F74FB-619D-7EB1-FD51-0D2A5CCBB96E}"/>
          </ac:spMkLst>
        </pc:spChg>
        <pc:spChg chg="mod">
          <ac:chgData name="Argianto Rahartomo" userId="6de31f5fd01b6074" providerId="LiveId" clId="{8031C4AC-B416-456B-942E-1B953B3E2A96}" dt="2024-04-17T17:24:45.855" v="16192"/>
          <ac:spMkLst>
            <pc:docMk/>
            <pc:sldMk cId="407818331" sldId="4020"/>
            <ac:spMk id="21" creationId="{1AA439D3-20D9-3A59-30D6-F3A634F60470}"/>
          </ac:spMkLst>
        </pc:spChg>
        <pc:spChg chg="add mod">
          <ac:chgData name="Argianto Rahartomo" userId="6de31f5fd01b6074" providerId="LiveId" clId="{8031C4AC-B416-456B-942E-1B953B3E2A96}" dt="2024-04-17T17:24:49.045" v="16193" actId="1076"/>
          <ac:spMkLst>
            <pc:docMk/>
            <pc:sldMk cId="407818331" sldId="4020"/>
            <ac:spMk id="22" creationId="{CEA24FF1-3273-5654-AF27-B3ABD7889CB2}"/>
          </ac:spMkLst>
        </pc:spChg>
        <pc:spChg chg="add mod">
          <ac:chgData name="Argianto Rahartomo" userId="6de31f5fd01b6074" providerId="LiveId" clId="{8031C4AC-B416-456B-942E-1B953B3E2A96}" dt="2024-04-17T17:24:49.045" v="16193" actId="1076"/>
          <ac:spMkLst>
            <pc:docMk/>
            <pc:sldMk cId="407818331" sldId="4020"/>
            <ac:spMk id="24" creationId="{086757BA-1D25-6983-74C9-254E0CA7F8F8}"/>
          </ac:spMkLst>
        </pc:spChg>
        <pc:spChg chg="del">
          <ac:chgData name="Argianto Rahartomo" userId="6de31f5fd01b6074" providerId="LiveId" clId="{8031C4AC-B416-456B-942E-1B953B3E2A96}" dt="2024-04-17T17:06:05.705" v="15920" actId="478"/>
          <ac:spMkLst>
            <pc:docMk/>
            <pc:sldMk cId="407818331" sldId="4020"/>
            <ac:spMk id="36" creationId="{4DFD226A-C0B0-30A3-2FCD-89534522BC37}"/>
          </ac:spMkLst>
        </pc:spChg>
        <pc:spChg chg="del">
          <ac:chgData name="Argianto Rahartomo" userId="6de31f5fd01b6074" providerId="LiveId" clId="{8031C4AC-B416-456B-942E-1B953B3E2A96}" dt="2024-04-17T17:06:07.161" v="15921" actId="478"/>
          <ac:spMkLst>
            <pc:docMk/>
            <pc:sldMk cId="407818331" sldId="4020"/>
            <ac:spMk id="37" creationId="{E157906D-CBF1-C3BE-FDF4-DEA3B30DFF4B}"/>
          </ac:spMkLst>
        </pc:spChg>
        <pc:spChg chg="del">
          <ac:chgData name="Argianto Rahartomo" userId="6de31f5fd01b6074" providerId="LiveId" clId="{8031C4AC-B416-456B-942E-1B953B3E2A96}" dt="2024-04-17T17:06:12.735" v="15923" actId="478"/>
          <ac:spMkLst>
            <pc:docMk/>
            <pc:sldMk cId="407818331" sldId="4020"/>
            <ac:spMk id="49" creationId="{407D43C8-AD74-C1A6-4E2C-417DD6ADB463}"/>
          </ac:spMkLst>
        </pc:spChg>
        <pc:spChg chg="del">
          <ac:chgData name="Argianto Rahartomo" userId="6de31f5fd01b6074" providerId="LiveId" clId="{8031C4AC-B416-456B-942E-1B953B3E2A96}" dt="2024-04-17T17:06:12.735" v="15923" actId="478"/>
          <ac:spMkLst>
            <pc:docMk/>
            <pc:sldMk cId="407818331" sldId="4020"/>
            <ac:spMk id="50" creationId="{6532C965-F478-D6A1-1189-A810B9615132}"/>
          </ac:spMkLst>
        </pc:spChg>
        <pc:spChg chg="del">
          <ac:chgData name="Argianto Rahartomo" userId="6de31f5fd01b6074" providerId="LiveId" clId="{8031C4AC-B416-456B-942E-1B953B3E2A96}" dt="2024-04-17T17:06:12.735" v="15923" actId="478"/>
          <ac:spMkLst>
            <pc:docMk/>
            <pc:sldMk cId="407818331" sldId="4020"/>
            <ac:spMk id="51" creationId="{875FAD25-0CC9-FBA8-7373-59380DFA6587}"/>
          </ac:spMkLst>
        </pc:spChg>
        <pc:spChg chg="del">
          <ac:chgData name="Argianto Rahartomo" userId="6de31f5fd01b6074" providerId="LiveId" clId="{8031C4AC-B416-456B-942E-1B953B3E2A96}" dt="2024-04-17T17:06:12.735" v="15923" actId="478"/>
          <ac:spMkLst>
            <pc:docMk/>
            <pc:sldMk cId="407818331" sldId="4020"/>
            <ac:spMk id="52" creationId="{EE488817-CC46-1FB2-191A-CEA8D792319E}"/>
          </ac:spMkLst>
        </pc:spChg>
        <pc:spChg chg="del">
          <ac:chgData name="Argianto Rahartomo" userId="6de31f5fd01b6074" providerId="LiveId" clId="{8031C4AC-B416-456B-942E-1B953B3E2A96}" dt="2024-04-17T17:06:12.735" v="15923" actId="478"/>
          <ac:spMkLst>
            <pc:docMk/>
            <pc:sldMk cId="407818331" sldId="4020"/>
            <ac:spMk id="58" creationId="{E263D36D-487C-8845-EE23-F9144F7B3EC8}"/>
          </ac:spMkLst>
        </pc:spChg>
        <pc:spChg chg="del">
          <ac:chgData name="Argianto Rahartomo" userId="6de31f5fd01b6074" providerId="LiveId" clId="{8031C4AC-B416-456B-942E-1B953B3E2A96}" dt="2024-04-17T17:06:15.634" v="15924" actId="478"/>
          <ac:spMkLst>
            <pc:docMk/>
            <pc:sldMk cId="407818331" sldId="4020"/>
            <ac:spMk id="1029" creationId="{750495C1-D0EC-8602-6645-AEB052889670}"/>
          </ac:spMkLst>
        </pc:spChg>
        <pc:spChg chg="del">
          <ac:chgData name="Argianto Rahartomo" userId="6de31f5fd01b6074" providerId="LiveId" clId="{8031C4AC-B416-456B-942E-1B953B3E2A96}" dt="2024-04-17T17:06:15.634" v="15924" actId="478"/>
          <ac:spMkLst>
            <pc:docMk/>
            <pc:sldMk cId="407818331" sldId="4020"/>
            <ac:spMk id="1031" creationId="{166B451B-10C8-B16E-E53D-EDE5609599E4}"/>
          </ac:spMkLst>
        </pc:spChg>
        <pc:spChg chg="del">
          <ac:chgData name="Argianto Rahartomo" userId="6de31f5fd01b6074" providerId="LiveId" clId="{8031C4AC-B416-456B-942E-1B953B3E2A96}" dt="2024-04-17T17:06:15.634" v="15924" actId="478"/>
          <ac:spMkLst>
            <pc:docMk/>
            <pc:sldMk cId="407818331" sldId="4020"/>
            <ac:spMk id="1032" creationId="{12E8C129-35C3-70C3-CFB6-421745410D9E}"/>
          </ac:spMkLst>
        </pc:spChg>
        <pc:spChg chg="del">
          <ac:chgData name="Argianto Rahartomo" userId="6de31f5fd01b6074" providerId="LiveId" clId="{8031C4AC-B416-456B-942E-1B953B3E2A96}" dt="2024-04-17T17:06:15.634" v="15924" actId="478"/>
          <ac:spMkLst>
            <pc:docMk/>
            <pc:sldMk cId="407818331" sldId="4020"/>
            <ac:spMk id="1037" creationId="{52D25237-16A1-3E9A-AD07-57AC42DD9973}"/>
          </ac:spMkLst>
        </pc:spChg>
        <pc:grpChg chg="add mod">
          <ac:chgData name="Argianto Rahartomo" userId="6de31f5fd01b6074" providerId="LiveId" clId="{8031C4AC-B416-456B-942E-1B953B3E2A96}" dt="2024-04-17T17:24:49.045" v="16193" actId="1076"/>
          <ac:grpSpMkLst>
            <pc:docMk/>
            <pc:sldMk cId="407818331" sldId="4020"/>
            <ac:grpSpMk id="19" creationId="{604C2363-5779-574E-BD05-48B736F0313B}"/>
          </ac:grpSpMkLst>
        </pc:grpChg>
        <pc:cxnChg chg="del mod">
          <ac:chgData name="Argianto Rahartomo" userId="6de31f5fd01b6074" providerId="LiveId" clId="{8031C4AC-B416-456B-942E-1B953B3E2A96}" dt="2024-04-17T17:18:22.768" v="16011" actId="478"/>
          <ac:cxnSpMkLst>
            <pc:docMk/>
            <pc:sldMk cId="407818331" sldId="4020"/>
            <ac:cxnSpMk id="7" creationId="{06AF8A16-A572-A8F6-96DA-8781A4881C4A}"/>
          </ac:cxnSpMkLst>
        </pc:cxnChg>
        <pc:cxnChg chg="add mod">
          <ac:chgData name="Argianto Rahartomo" userId="6de31f5fd01b6074" providerId="LiveId" clId="{8031C4AC-B416-456B-942E-1B953B3E2A96}" dt="2024-04-17T17:17:12.377" v="16009" actId="1076"/>
          <ac:cxnSpMkLst>
            <pc:docMk/>
            <pc:sldMk cId="407818331" sldId="4020"/>
            <ac:cxnSpMk id="8" creationId="{F8F656E1-7EB0-FCBF-563B-3AFCFB61817A}"/>
          </ac:cxnSpMkLst>
        </pc:cxnChg>
        <pc:cxnChg chg="mod">
          <ac:chgData name="Argianto Rahartomo" userId="6de31f5fd01b6074" providerId="LiveId" clId="{8031C4AC-B416-456B-942E-1B953B3E2A96}" dt="2024-04-17T17:17:04.482" v="16007" actId="1037"/>
          <ac:cxnSpMkLst>
            <pc:docMk/>
            <pc:sldMk cId="407818331" sldId="4020"/>
            <ac:cxnSpMk id="10" creationId="{D0D71761-EF01-E7D7-A2F6-89179AE1D902}"/>
          </ac:cxnSpMkLst>
        </pc:cxnChg>
        <pc:cxnChg chg="add mod">
          <ac:chgData name="Argianto Rahartomo" userId="6de31f5fd01b6074" providerId="LiveId" clId="{8031C4AC-B416-456B-942E-1B953B3E2A96}" dt="2024-04-17T17:24:13.119" v="16188" actId="14100"/>
          <ac:cxnSpMkLst>
            <pc:docMk/>
            <pc:sldMk cId="407818331" sldId="4020"/>
            <ac:cxnSpMk id="15" creationId="{88B5908B-974C-D79D-D024-EF3CE38FB8BE}"/>
          </ac:cxnSpMkLst>
        </pc:cxnChg>
        <pc:cxnChg chg="add mod">
          <ac:chgData name="Argianto Rahartomo" userId="6de31f5fd01b6074" providerId="LiveId" clId="{8031C4AC-B416-456B-942E-1B953B3E2A96}" dt="2024-04-17T17:24:29.200" v="16191" actId="14100"/>
          <ac:cxnSpMkLst>
            <pc:docMk/>
            <pc:sldMk cId="407818331" sldId="4020"/>
            <ac:cxnSpMk id="17" creationId="{AEAA371C-968A-C258-32A2-396930AA84E9}"/>
          </ac:cxnSpMkLst>
        </pc:cxnChg>
        <pc:cxnChg chg="add mod">
          <ac:chgData name="Argianto Rahartomo" userId="6de31f5fd01b6074" providerId="LiveId" clId="{8031C4AC-B416-456B-942E-1B953B3E2A96}" dt="2024-04-17T17:24:49.045" v="16193" actId="1076"/>
          <ac:cxnSpMkLst>
            <pc:docMk/>
            <pc:sldMk cId="407818331" sldId="4020"/>
            <ac:cxnSpMk id="23" creationId="{8BC69B24-AAAB-028B-7F12-C91BD438496D}"/>
          </ac:cxnSpMkLst>
        </pc:cxnChg>
        <pc:cxnChg chg="mod">
          <ac:chgData name="Argianto Rahartomo" userId="6de31f5fd01b6074" providerId="LiveId" clId="{8031C4AC-B416-456B-942E-1B953B3E2A96}" dt="2024-04-17T17:19:23.461" v="16017" actId="14100"/>
          <ac:cxnSpMkLst>
            <pc:docMk/>
            <pc:sldMk cId="407818331" sldId="4020"/>
            <ac:cxnSpMk id="28" creationId="{F4E884C3-7A44-1DAE-9994-3274F09A1E91}"/>
          </ac:cxnSpMkLst>
        </pc:cxnChg>
        <pc:cxnChg chg="mod">
          <ac:chgData name="Argianto Rahartomo" userId="6de31f5fd01b6074" providerId="LiveId" clId="{8031C4AC-B416-456B-942E-1B953B3E2A96}" dt="2024-04-17T17:06:10.119" v="15922" actId="1076"/>
          <ac:cxnSpMkLst>
            <pc:docMk/>
            <pc:sldMk cId="407818331" sldId="4020"/>
            <ac:cxnSpMk id="41" creationId="{187D8B1A-AF3D-30B2-DCE3-1074A080DFE8}"/>
          </ac:cxnSpMkLst>
        </pc:cxnChg>
        <pc:cxnChg chg="del">
          <ac:chgData name="Argianto Rahartomo" userId="6de31f5fd01b6074" providerId="LiveId" clId="{8031C4AC-B416-456B-942E-1B953B3E2A96}" dt="2024-04-17T17:06:12.735" v="15923" actId="478"/>
          <ac:cxnSpMkLst>
            <pc:docMk/>
            <pc:sldMk cId="407818331" sldId="4020"/>
            <ac:cxnSpMk id="53" creationId="{54C211B1-2FF9-2C67-2912-F9A4E90020A7}"/>
          </ac:cxnSpMkLst>
        </pc:cxnChg>
        <pc:cxnChg chg="del mod">
          <ac:chgData name="Argianto Rahartomo" userId="6de31f5fd01b6074" providerId="LiveId" clId="{8031C4AC-B416-456B-942E-1B953B3E2A96}" dt="2024-04-17T17:06:12.735" v="15923" actId="478"/>
          <ac:cxnSpMkLst>
            <pc:docMk/>
            <pc:sldMk cId="407818331" sldId="4020"/>
            <ac:cxnSpMk id="54" creationId="{8052A91B-8222-3CC2-365B-57E0FF42751C}"/>
          </ac:cxnSpMkLst>
        </pc:cxnChg>
        <pc:cxnChg chg="del">
          <ac:chgData name="Argianto Rahartomo" userId="6de31f5fd01b6074" providerId="LiveId" clId="{8031C4AC-B416-456B-942E-1B953B3E2A96}" dt="2024-04-17T17:06:12.735" v="15923" actId="478"/>
          <ac:cxnSpMkLst>
            <pc:docMk/>
            <pc:sldMk cId="407818331" sldId="4020"/>
            <ac:cxnSpMk id="55" creationId="{C27D6E68-650B-CC0B-2809-82D12B966E58}"/>
          </ac:cxnSpMkLst>
        </pc:cxnChg>
        <pc:cxnChg chg="del">
          <ac:chgData name="Argianto Rahartomo" userId="6de31f5fd01b6074" providerId="LiveId" clId="{8031C4AC-B416-456B-942E-1B953B3E2A96}" dt="2024-04-17T17:06:12.735" v="15923" actId="478"/>
          <ac:cxnSpMkLst>
            <pc:docMk/>
            <pc:sldMk cId="407818331" sldId="4020"/>
            <ac:cxnSpMk id="56" creationId="{6B96126B-DE31-8250-F405-FC8543DA91A8}"/>
          </ac:cxnSpMkLst>
        </pc:cxnChg>
        <pc:cxnChg chg="del mod">
          <ac:chgData name="Argianto Rahartomo" userId="6de31f5fd01b6074" providerId="LiveId" clId="{8031C4AC-B416-456B-942E-1B953B3E2A96}" dt="2024-04-17T17:06:12.735" v="15923" actId="478"/>
          <ac:cxnSpMkLst>
            <pc:docMk/>
            <pc:sldMk cId="407818331" sldId="4020"/>
            <ac:cxnSpMk id="57" creationId="{A7413F3A-03C6-4BE2-F39D-15F08DE88B80}"/>
          </ac:cxnSpMkLst>
        </pc:cxnChg>
        <pc:cxnChg chg="del">
          <ac:chgData name="Argianto Rahartomo" userId="6de31f5fd01b6074" providerId="LiveId" clId="{8031C4AC-B416-456B-942E-1B953B3E2A96}" dt="2024-04-17T17:06:15.634" v="15924" actId="478"/>
          <ac:cxnSpMkLst>
            <pc:docMk/>
            <pc:sldMk cId="407818331" sldId="4020"/>
            <ac:cxnSpMk id="1033" creationId="{C16FA6B5-1D0D-C0C2-C367-6C3E79E67760}"/>
          </ac:cxnSpMkLst>
        </pc:cxnChg>
        <pc:cxnChg chg="del mod">
          <ac:chgData name="Argianto Rahartomo" userId="6de31f5fd01b6074" providerId="LiveId" clId="{8031C4AC-B416-456B-942E-1B953B3E2A96}" dt="2024-04-17T17:06:15.634" v="15924" actId="478"/>
          <ac:cxnSpMkLst>
            <pc:docMk/>
            <pc:sldMk cId="407818331" sldId="4020"/>
            <ac:cxnSpMk id="1034" creationId="{31BCE1DF-5A22-20F1-15CD-8D3BF3A85795}"/>
          </ac:cxnSpMkLst>
        </pc:cxnChg>
        <pc:cxnChg chg="del">
          <ac:chgData name="Argianto Rahartomo" userId="6de31f5fd01b6074" providerId="LiveId" clId="{8031C4AC-B416-456B-942E-1B953B3E2A96}" dt="2024-04-17T17:06:15.634" v="15924" actId="478"/>
          <ac:cxnSpMkLst>
            <pc:docMk/>
            <pc:sldMk cId="407818331" sldId="4020"/>
            <ac:cxnSpMk id="1035" creationId="{56FE1A75-881C-B867-E124-97936F94CCD8}"/>
          </ac:cxnSpMkLst>
        </pc:cxnChg>
        <pc:cxnChg chg="del">
          <ac:chgData name="Argianto Rahartomo" userId="6de31f5fd01b6074" providerId="LiveId" clId="{8031C4AC-B416-456B-942E-1B953B3E2A96}" dt="2024-04-17T17:06:15.634" v="15924" actId="478"/>
          <ac:cxnSpMkLst>
            <pc:docMk/>
            <pc:sldMk cId="407818331" sldId="4020"/>
            <ac:cxnSpMk id="1036" creationId="{F891EE25-96EB-C47A-B2DB-A90943921881}"/>
          </ac:cxnSpMkLst>
        </pc:cxnChg>
        <pc:cxnChg chg="add del mod">
          <ac:chgData name="Argianto Rahartomo" userId="6de31f5fd01b6074" providerId="LiveId" clId="{8031C4AC-B416-456B-942E-1B953B3E2A96}" dt="2024-04-17T17:19:20.177" v="16016" actId="478"/>
          <ac:cxnSpMkLst>
            <pc:docMk/>
            <pc:sldMk cId="407818331" sldId="4020"/>
            <ac:cxnSpMk id="1038" creationId="{6F577FCE-8473-39C1-110B-E06180DA8097}"/>
          </ac:cxnSpMkLst>
        </pc:cxnChg>
        <pc:cxnChg chg="del">
          <ac:chgData name="Argianto Rahartomo" userId="6de31f5fd01b6074" providerId="LiveId" clId="{8031C4AC-B416-456B-942E-1B953B3E2A96}" dt="2024-04-17T17:06:18.267" v="15925" actId="478"/>
          <ac:cxnSpMkLst>
            <pc:docMk/>
            <pc:sldMk cId="407818331" sldId="4020"/>
            <ac:cxnSpMk id="1040" creationId="{5AE7B75A-16D4-6DA4-CB88-880DCCD38086}"/>
          </ac:cxnSpMkLst>
        </pc:cxnChg>
      </pc:sldChg>
    </pc:docChg>
  </pc:docChgLst>
  <pc:docChgLst>
    <pc:chgData name="Argianto Rahartomo" userId="1d327664fc98eea4" providerId="LiveId" clId="{E9537754-0FA1-43EB-B04E-23B9A2FCCBCB}"/>
    <pc:docChg chg="undo custSel modSld">
      <pc:chgData name="Argianto Rahartomo" userId="1d327664fc98eea4" providerId="LiveId" clId="{E9537754-0FA1-43EB-B04E-23B9A2FCCBCB}" dt="2024-03-26T12:24:21.744" v="35" actId="20577"/>
      <pc:docMkLst>
        <pc:docMk/>
      </pc:docMkLst>
      <pc:sldChg chg="modSp mod">
        <pc:chgData name="Argianto Rahartomo" userId="1d327664fc98eea4" providerId="LiveId" clId="{E9537754-0FA1-43EB-B04E-23B9A2FCCBCB}" dt="2024-03-26T12:24:21.744" v="35" actId="20577"/>
        <pc:sldMkLst>
          <pc:docMk/>
          <pc:sldMk cId="3736067078" sldId="257"/>
        </pc:sldMkLst>
        <pc:spChg chg="mod">
          <ac:chgData name="Argianto Rahartomo" userId="1d327664fc98eea4" providerId="LiveId" clId="{E9537754-0FA1-43EB-B04E-23B9A2FCCBCB}" dt="2024-03-26T12:24:15.414" v="34" actId="20577"/>
          <ac:spMkLst>
            <pc:docMk/>
            <pc:sldMk cId="3736067078" sldId="257"/>
            <ac:spMk id="2" creationId="{73208A3E-C113-FEA7-F02F-41D7B25255D5}"/>
          </ac:spMkLst>
        </pc:spChg>
        <pc:spChg chg="mod">
          <ac:chgData name="Argianto Rahartomo" userId="1d327664fc98eea4" providerId="LiveId" clId="{E9537754-0FA1-43EB-B04E-23B9A2FCCBCB}" dt="2024-03-26T12:24:21.744" v="35" actId="20577"/>
          <ac:spMkLst>
            <pc:docMk/>
            <pc:sldMk cId="3736067078" sldId="257"/>
            <ac:spMk id="3" creationId="{115B5A13-0328-7331-C68A-3C838D55EC1D}"/>
          </ac:spMkLst>
        </pc:spChg>
      </pc:sldChg>
    </pc:docChg>
  </pc:docChgLst>
  <pc:docChgLst>
    <pc:chgData name="Argianto Rahartomo" userId="1d327664fc98eea4" providerId="LiveId" clId="{C55FEB6D-C2F1-48A4-A163-99814AA50AEE}"/>
    <pc:docChg chg="undo redo custSel modSld">
      <pc:chgData name="Argianto Rahartomo" userId="1d327664fc98eea4" providerId="LiveId" clId="{C55FEB6D-C2F1-48A4-A163-99814AA50AEE}" dt="2024-04-17T04:02:28.101" v="467" actId="14100"/>
      <pc:docMkLst>
        <pc:docMk/>
      </pc:docMkLst>
      <pc:sldChg chg="modSp mod">
        <pc:chgData name="Argianto Rahartomo" userId="1d327664fc98eea4" providerId="LiveId" clId="{C55FEB6D-C2F1-48A4-A163-99814AA50AEE}" dt="2024-04-17T03:56:25.725" v="334" actId="20577"/>
        <pc:sldMkLst>
          <pc:docMk/>
          <pc:sldMk cId="2930433439" sldId="3987"/>
        </pc:sldMkLst>
        <pc:spChg chg="mod">
          <ac:chgData name="Argianto Rahartomo" userId="1d327664fc98eea4" providerId="LiveId" clId="{C55FEB6D-C2F1-48A4-A163-99814AA50AEE}" dt="2024-04-17T03:56:25.725" v="334" actId="20577"/>
          <ac:spMkLst>
            <pc:docMk/>
            <pc:sldMk cId="2930433439" sldId="3987"/>
            <ac:spMk id="7" creationId="{465EC1EC-FF93-7AC9-2D13-911D3404C738}"/>
          </ac:spMkLst>
        </pc:spChg>
      </pc:sldChg>
      <pc:sldChg chg="addSp delSp modSp mod">
        <pc:chgData name="Argianto Rahartomo" userId="1d327664fc98eea4" providerId="LiveId" clId="{C55FEB6D-C2F1-48A4-A163-99814AA50AEE}" dt="2024-04-17T04:02:28.101" v="467" actId="14100"/>
        <pc:sldMkLst>
          <pc:docMk/>
          <pc:sldMk cId="1701868462" sldId="4002"/>
        </pc:sldMkLst>
        <pc:spChg chg="mod">
          <ac:chgData name="Argianto Rahartomo" userId="1d327664fc98eea4" providerId="LiveId" clId="{C55FEB6D-C2F1-48A4-A163-99814AA50AEE}" dt="2024-04-17T04:01:23.975" v="458" actId="14100"/>
          <ac:spMkLst>
            <pc:docMk/>
            <pc:sldMk cId="1701868462" sldId="4002"/>
            <ac:spMk id="3" creationId="{2F2E615C-2CB6-617D-FDD6-122ED416E67D}"/>
          </ac:spMkLst>
        </pc:spChg>
        <pc:picChg chg="add del mod">
          <ac:chgData name="Argianto Rahartomo" userId="1d327664fc98eea4" providerId="LiveId" clId="{C55FEB6D-C2F1-48A4-A163-99814AA50AEE}" dt="2024-04-17T04:01:24.544" v="459"/>
          <ac:picMkLst>
            <pc:docMk/>
            <pc:sldMk cId="1701868462" sldId="4002"/>
            <ac:picMk id="1026" creationId="{3B0C010C-1E82-9BB6-D86D-4283656A1EC1}"/>
          </ac:picMkLst>
        </pc:picChg>
        <pc:picChg chg="add mod">
          <ac:chgData name="Argianto Rahartomo" userId="1d327664fc98eea4" providerId="LiveId" clId="{C55FEB6D-C2F1-48A4-A163-99814AA50AEE}" dt="2024-04-17T04:02:25.335" v="466" actId="1076"/>
          <ac:picMkLst>
            <pc:docMk/>
            <pc:sldMk cId="1701868462" sldId="4002"/>
            <ac:picMk id="1028" creationId="{701C9FE6-033F-88EF-E5D0-E58BD4F903C0}"/>
          </ac:picMkLst>
        </pc:picChg>
        <pc:picChg chg="add mod">
          <ac:chgData name="Argianto Rahartomo" userId="1d327664fc98eea4" providerId="LiveId" clId="{C55FEB6D-C2F1-48A4-A163-99814AA50AEE}" dt="2024-04-17T04:02:28.101" v="467" actId="14100"/>
          <ac:picMkLst>
            <pc:docMk/>
            <pc:sldMk cId="1701868462" sldId="4002"/>
            <ac:picMk id="1030" creationId="{FF066F60-DBB0-8751-E90C-67803E216910}"/>
          </ac:picMkLst>
        </pc:picChg>
      </pc:sldChg>
    </pc:docChg>
  </pc:docChgLst>
  <pc:docChgLst>
    <pc:chgData name="Argianto Rahartomo" userId="6de31f5fd01b6074" providerId="LiveId" clId="{48C0109E-6FA4-4B08-9976-B812254C9FF4}"/>
    <pc:docChg chg="undo custSel addSld delSld modSld sldOrd modMainMaster">
      <pc:chgData name="Argianto Rahartomo" userId="6de31f5fd01b6074" providerId="LiveId" clId="{48C0109E-6FA4-4B08-9976-B812254C9FF4}" dt="2024-02-07T13:46:08.850" v="996" actId="20577"/>
      <pc:docMkLst>
        <pc:docMk/>
      </pc:docMkLst>
      <pc:sldChg chg="modSp">
        <pc:chgData name="Argianto Rahartomo" userId="6de31f5fd01b6074" providerId="LiveId" clId="{48C0109E-6FA4-4B08-9976-B812254C9FF4}" dt="2024-02-07T08:45:04.305" v="821"/>
        <pc:sldMkLst>
          <pc:docMk/>
          <pc:sldMk cId="1777492925" sldId="258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1777492925" sldId="258"/>
            <ac:spMk id="22" creationId="{56DA762C-F741-8AAB-5587-79E37C737B67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1777492925" sldId="258"/>
            <ac:spMk id="24" creationId="{F17F6479-BB68-145C-88B5-6F2C015A679D}"/>
          </ac:spMkLst>
        </pc:spChg>
      </pc:sldChg>
      <pc:sldChg chg="del">
        <pc:chgData name="Argianto Rahartomo" userId="6de31f5fd01b6074" providerId="LiveId" clId="{48C0109E-6FA4-4B08-9976-B812254C9FF4}" dt="2024-02-07T08:50:49.329" v="847" actId="47"/>
        <pc:sldMkLst>
          <pc:docMk/>
          <pc:sldMk cId="1921430294" sldId="265"/>
        </pc:sldMkLst>
      </pc:sldChg>
      <pc:sldChg chg="del">
        <pc:chgData name="Argianto Rahartomo" userId="6de31f5fd01b6074" providerId="LiveId" clId="{48C0109E-6FA4-4B08-9976-B812254C9FF4}" dt="2024-02-07T08:50:49.329" v="847" actId="47"/>
        <pc:sldMkLst>
          <pc:docMk/>
          <pc:sldMk cId="3671090966" sldId="266"/>
        </pc:sldMkLst>
      </pc:sldChg>
      <pc:sldChg chg="del">
        <pc:chgData name="Argianto Rahartomo" userId="6de31f5fd01b6074" providerId="LiveId" clId="{48C0109E-6FA4-4B08-9976-B812254C9FF4}" dt="2024-02-07T08:50:49.329" v="847" actId="47"/>
        <pc:sldMkLst>
          <pc:docMk/>
          <pc:sldMk cId="140829996" sldId="267"/>
        </pc:sldMkLst>
      </pc:sldChg>
      <pc:sldChg chg="del">
        <pc:chgData name="Argianto Rahartomo" userId="6de31f5fd01b6074" providerId="LiveId" clId="{48C0109E-6FA4-4B08-9976-B812254C9FF4}" dt="2024-02-07T08:50:59.945" v="848" actId="47"/>
        <pc:sldMkLst>
          <pc:docMk/>
          <pc:sldMk cId="1271906285" sldId="363"/>
        </pc:sldMkLst>
      </pc:sldChg>
      <pc:sldChg chg="del">
        <pc:chgData name="Argianto Rahartomo" userId="6de31f5fd01b6074" providerId="LiveId" clId="{48C0109E-6FA4-4B08-9976-B812254C9FF4}" dt="2024-02-07T08:50:59.945" v="848" actId="47"/>
        <pc:sldMkLst>
          <pc:docMk/>
          <pc:sldMk cId="3812877648" sldId="365"/>
        </pc:sldMkLst>
      </pc:sldChg>
      <pc:sldChg chg="del">
        <pc:chgData name="Argianto Rahartomo" userId="6de31f5fd01b6074" providerId="LiveId" clId="{48C0109E-6FA4-4B08-9976-B812254C9FF4}" dt="2024-02-07T08:50:59.945" v="848" actId="47"/>
        <pc:sldMkLst>
          <pc:docMk/>
          <pc:sldMk cId="3275750600" sldId="370"/>
        </pc:sldMkLst>
      </pc:sldChg>
      <pc:sldChg chg="modSp del">
        <pc:chgData name="Argianto Rahartomo" userId="6de31f5fd01b6074" providerId="LiveId" clId="{48C0109E-6FA4-4B08-9976-B812254C9FF4}" dt="2024-02-07T08:50:59.945" v="848" actId="47"/>
        <pc:sldMkLst>
          <pc:docMk/>
          <pc:sldMk cId="2841965304" sldId="380"/>
        </pc:sldMkLst>
        <pc:spChg chg="mod">
          <ac:chgData name="Argianto Rahartomo" userId="6de31f5fd01b6074" providerId="LiveId" clId="{48C0109E-6FA4-4B08-9976-B812254C9FF4}" dt="2024-02-07T07:46:37.751" v="586" actId="20577"/>
          <ac:spMkLst>
            <pc:docMk/>
            <pc:sldMk cId="2841965304" sldId="380"/>
            <ac:spMk id="29" creationId="{0633EF42-9B65-AED0-AE5E-19FE97AB2023}"/>
          </ac:spMkLst>
        </pc:spChg>
        <pc:spChg chg="mod">
          <ac:chgData name="Argianto Rahartomo" userId="6de31f5fd01b6074" providerId="LiveId" clId="{48C0109E-6FA4-4B08-9976-B812254C9FF4}" dt="2024-02-07T07:46:34.462" v="581" actId="20577"/>
          <ac:spMkLst>
            <pc:docMk/>
            <pc:sldMk cId="2841965304" sldId="380"/>
            <ac:spMk id="126" creationId="{9C3188D9-C713-EB6F-F654-DC41DD04DC68}"/>
          </ac:spMkLst>
        </pc:spChg>
      </pc:sldChg>
      <pc:sldChg chg="add modAnim">
        <pc:chgData name="Argianto Rahartomo" userId="6de31f5fd01b6074" providerId="LiveId" clId="{48C0109E-6FA4-4B08-9976-B812254C9FF4}" dt="2024-02-07T08:57:52.521" v="951"/>
        <pc:sldMkLst>
          <pc:docMk/>
          <pc:sldMk cId="1194292799" sldId="382"/>
        </pc:sldMkLst>
      </pc:sldChg>
      <pc:sldChg chg="delSp modSp add mod delAnim modAnim">
        <pc:chgData name="Argianto Rahartomo" userId="6de31f5fd01b6074" providerId="LiveId" clId="{48C0109E-6FA4-4B08-9976-B812254C9FF4}" dt="2024-02-07T09:02:08.862" v="978"/>
        <pc:sldMkLst>
          <pc:docMk/>
          <pc:sldMk cId="1247712506" sldId="383"/>
        </pc:sldMkLst>
        <pc:spChg chg="del mod">
          <ac:chgData name="Argianto Rahartomo" userId="6de31f5fd01b6074" providerId="LiveId" clId="{48C0109E-6FA4-4B08-9976-B812254C9FF4}" dt="2024-02-07T09:00:36.784" v="966" actId="478"/>
          <ac:spMkLst>
            <pc:docMk/>
            <pc:sldMk cId="1247712506" sldId="383"/>
            <ac:spMk id="45" creationId="{46B0D7B0-7695-E6AC-5BE5-C619E275E509}"/>
          </ac:spMkLst>
        </pc:spChg>
        <pc:spChg chg="mod">
          <ac:chgData name="Argianto Rahartomo" userId="6de31f5fd01b6074" providerId="LiveId" clId="{48C0109E-6FA4-4B08-9976-B812254C9FF4}" dt="2024-02-07T09:01:17.587" v="972" actId="1076"/>
          <ac:spMkLst>
            <pc:docMk/>
            <pc:sldMk cId="1247712506" sldId="383"/>
            <ac:spMk id="58" creationId="{5E5B9DAA-7616-C4EF-E20C-BD9535A9963B}"/>
          </ac:spMkLst>
        </pc:spChg>
      </pc:sldChg>
      <pc:sldChg chg="add del">
        <pc:chgData name="Argianto Rahartomo" userId="6de31f5fd01b6074" providerId="LiveId" clId="{48C0109E-6FA4-4B08-9976-B812254C9FF4}" dt="2024-02-07T08:53:31.692" v="928" actId="47"/>
        <pc:sldMkLst>
          <pc:docMk/>
          <pc:sldMk cId="2577436342" sldId="386"/>
        </pc:sldMkLst>
      </pc:sldChg>
      <pc:sldChg chg="add del">
        <pc:chgData name="Argianto Rahartomo" userId="6de31f5fd01b6074" providerId="LiveId" clId="{48C0109E-6FA4-4B08-9976-B812254C9FF4}" dt="2024-02-07T08:53:31.692" v="928" actId="47"/>
        <pc:sldMkLst>
          <pc:docMk/>
          <pc:sldMk cId="2005684970" sldId="387"/>
        </pc:sldMkLst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2954799815" sldId="3953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2954799815" sldId="3953"/>
            <ac:spMk id="3" creationId="{0D2347F6-2836-6D36-7AC1-847BFA38ECF1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2954799815" sldId="3953"/>
            <ac:spMk id="6" creationId="{30FF5F5E-5C22-CDAB-9F88-2FF193EBC38B}"/>
          </ac:spMkLst>
        </pc:spChg>
      </pc:sldChg>
      <pc:sldChg chg="modSp mod ord modNotesTx">
        <pc:chgData name="Argianto Rahartomo" userId="6de31f5fd01b6074" providerId="LiveId" clId="{48C0109E-6FA4-4B08-9976-B812254C9FF4}" dt="2024-02-07T08:45:04.305" v="821"/>
        <pc:sldMkLst>
          <pc:docMk/>
          <pc:sldMk cId="840846982" sldId="3959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840846982" sldId="3959"/>
            <ac:spMk id="3" creationId="{23D289B2-D16F-53B8-50B6-13813E9EB517}"/>
          </ac:spMkLst>
        </pc:spChg>
        <pc:spChg chg="mod">
          <ac:chgData name="Argianto Rahartomo" userId="6de31f5fd01b6074" providerId="LiveId" clId="{48C0109E-6FA4-4B08-9976-B812254C9FF4}" dt="2024-02-07T08:35:52.263" v="644" actId="15"/>
          <ac:spMkLst>
            <pc:docMk/>
            <pc:sldMk cId="840846982" sldId="3959"/>
            <ac:spMk id="4" creationId="{820F229B-1BDF-9B56-A771-D901ED41F403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840846982" sldId="3959"/>
            <ac:spMk id="6" creationId="{5C07A723-37EC-7C6C-5233-025D7E3B8CFC}"/>
          </ac:spMkLst>
        </pc:spChg>
      </pc:sldChg>
      <pc:sldChg chg="modSp mod ord modNotesTx">
        <pc:chgData name="Argianto Rahartomo" userId="6de31f5fd01b6074" providerId="LiveId" clId="{48C0109E-6FA4-4B08-9976-B812254C9FF4}" dt="2024-02-07T08:45:04.305" v="821"/>
        <pc:sldMkLst>
          <pc:docMk/>
          <pc:sldMk cId="4065647178" sldId="3960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4065647178" sldId="3960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2:12.571" v="766" actId="20577"/>
          <ac:spMkLst>
            <pc:docMk/>
            <pc:sldMk cId="4065647178" sldId="3960"/>
            <ac:spMk id="4" creationId="{820F229B-1BDF-9B56-A771-D901ED41F403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4065647178" sldId="3960"/>
            <ac:spMk id="6" creationId="{057453F7-F7CB-AF3F-71B5-B5B1410792FB}"/>
          </ac:spMkLst>
        </pc:spChg>
      </pc:sldChg>
      <pc:sldChg chg="modSp mod ord">
        <pc:chgData name="Argianto Rahartomo" userId="6de31f5fd01b6074" providerId="LiveId" clId="{48C0109E-6FA4-4B08-9976-B812254C9FF4}" dt="2024-02-07T08:45:04.305" v="821"/>
        <pc:sldMkLst>
          <pc:docMk/>
          <pc:sldMk cId="2778972816" sldId="3961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2778972816" sldId="3961"/>
            <ac:spMk id="5" creationId="{AB60C516-C8C4-F0EA-FC03-4AC9754EDEE7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2778972816" sldId="3961"/>
            <ac:spMk id="7" creationId="{4A746708-765C-1DD9-ED69-9E706F398B5A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1685411159" sldId="3962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1685411159" sldId="3962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1685411159" sldId="3962"/>
            <ac:spMk id="6" creationId="{057453F7-F7CB-AF3F-71B5-B5B1410792F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3594799295" sldId="3963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3594799295" sldId="3963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3594799295" sldId="3963"/>
            <ac:spMk id="6" creationId="{057453F7-F7CB-AF3F-71B5-B5B1410792F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3675608270" sldId="3964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3675608270" sldId="3964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3675608270" sldId="3964"/>
            <ac:spMk id="6" creationId="{057453F7-F7CB-AF3F-71B5-B5B1410792F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1429960305" sldId="3965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1429960305" sldId="3965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1429960305" sldId="3965"/>
            <ac:spMk id="6" creationId="{057453F7-F7CB-AF3F-71B5-B5B1410792F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723602288" sldId="3966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723602288" sldId="3966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723602288" sldId="3966"/>
            <ac:spMk id="6" creationId="{057453F7-F7CB-AF3F-71B5-B5B1410792F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3218067431" sldId="3971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3218067431" sldId="3971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3218067431" sldId="3971"/>
            <ac:spMk id="6" creationId="{057453F7-F7CB-AF3F-71B5-B5B1410792F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4049336603" sldId="3972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4049336603" sldId="3972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4049336603" sldId="3972"/>
            <ac:spMk id="6" creationId="{057453F7-F7CB-AF3F-71B5-B5B1410792F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3804148790" sldId="3973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3804148790" sldId="3973"/>
            <ac:spMk id="3" creationId="{0D2347F6-2836-6D36-7AC1-847BFA38ECF1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3804148790" sldId="3973"/>
            <ac:spMk id="6" creationId="{30FF5F5E-5C22-CDAB-9F88-2FF193EBC38B}"/>
          </ac:spMkLst>
        </pc:spChg>
      </pc:sldChg>
      <pc:sldChg chg="modSp">
        <pc:chgData name="Argianto Rahartomo" userId="6de31f5fd01b6074" providerId="LiveId" clId="{48C0109E-6FA4-4B08-9976-B812254C9FF4}" dt="2024-02-07T08:45:04.305" v="821"/>
        <pc:sldMkLst>
          <pc:docMk/>
          <pc:sldMk cId="3178533728" sldId="3974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3178533728" sldId="3974"/>
            <ac:spMk id="3" creationId="{23D289B2-D16F-53B8-50B6-13813E9EB517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3178533728" sldId="3974"/>
            <ac:spMk id="6" creationId="{5C07A723-37EC-7C6C-5233-025D7E3B8CFC}"/>
          </ac:spMkLst>
        </pc:spChg>
      </pc:sldChg>
      <pc:sldChg chg="modSp modNotesTx">
        <pc:chgData name="Argianto Rahartomo" userId="6de31f5fd01b6074" providerId="LiveId" clId="{48C0109E-6FA4-4B08-9976-B812254C9FF4}" dt="2024-02-07T08:55:39.474" v="945" actId="20577"/>
        <pc:sldMkLst>
          <pc:docMk/>
          <pc:sldMk cId="1547235109" sldId="3975"/>
        </pc:sld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1547235109" sldId="3975"/>
            <ac:spMk id="3" creationId="{4E757ACD-5008-BACD-3B20-B0E7DC731555}"/>
          </ac:spMkLst>
        </pc:spChg>
        <pc:spChg chg="mod">
          <ac:chgData name="Argianto Rahartomo" userId="6de31f5fd01b6074" providerId="LiveId" clId="{48C0109E-6FA4-4B08-9976-B812254C9FF4}" dt="2024-02-07T08:41:31.162" v="749"/>
          <ac:spMkLst>
            <pc:docMk/>
            <pc:sldMk cId="1547235109" sldId="3975"/>
            <ac:spMk id="6" creationId="{057453F7-F7CB-AF3F-71B5-B5B1410792FB}"/>
          </ac:spMkLst>
        </pc:spChg>
      </pc:sldChg>
      <pc:sldChg chg="addSp modSp add mod ord">
        <pc:chgData name="Argianto Rahartomo" userId="6de31f5fd01b6074" providerId="LiveId" clId="{48C0109E-6FA4-4B08-9976-B812254C9FF4}" dt="2024-02-07T08:45:26.666" v="824"/>
        <pc:sldMkLst>
          <pc:docMk/>
          <pc:sldMk cId="2097745885" sldId="3976"/>
        </pc:sldMkLst>
        <pc:spChg chg="mod">
          <ac:chgData name="Argianto Rahartomo" userId="6de31f5fd01b6074" providerId="LiveId" clId="{48C0109E-6FA4-4B08-9976-B812254C9FF4}" dt="2024-02-07T08:43:16.142" v="785" actId="20577"/>
          <ac:spMkLst>
            <pc:docMk/>
            <pc:sldMk cId="2097745885" sldId="3976"/>
            <ac:spMk id="17" creationId="{AE833956-92C8-C268-5F4F-2C6447B2D0C1}"/>
          </ac:spMkLst>
        </pc:spChg>
        <pc:spChg chg="add mod">
          <ac:chgData name="Argianto Rahartomo" userId="6de31f5fd01b6074" providerId="LiveId" clId="{48C0109E-6FA4-4B08-9976-B812254C9FF4}" dt="2024-02-07T08:45:26.666" v="824"/>
          <ac:spMkLst>
            <pc:docMk/>
            <pc:sldMk cId="2097745885" sldId="3976"/>
            <ac:spMk id="21" creationId="{B410F4DE-644E-4013-B734-309B619A69C5}"/>
          </ac:spMkLst>
        </pc:spChg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2097745885" sldId="3976"/>
            <ac:spMk id="25" creationId="{CF55F160-937C-7CEF-2507-2462855658A1}"/>
          </ac:spMkLst>
        </pc:spChg>
      </pc:sldChg>
      <pc:sldChg chg="addSp modSp add mod ord">
        <pc:chgData name="Argianto Rahartomo" userId="6de31f5fd01b6074" providerId="LiveId" clId="{48C0109E-6FA4-4B08-9976-B812254C9FF4}" dt="2024-02-07T08:45:30.215" v="825"/>
        <pc:sldMkLst>
          <pc:docMk/>
          <pc:sldMk cId="3134984478" sldId="3977"/>
        </pc:sldMkLst>
        <pc:spChg chg="mod">
          <ac:chgData name="Argianto Rahartomo" userId="6de31f5fd01b6074" providerId="LiveId" clId="{48C0109E-6FA4-4B08-9976-B812254C9FF4}" dt="2024-02-07T08:43:19.822" v="787" actId="20577"/>
          <ac:spMkLst>
            <pc:docMk/>
            <pc:sldMk cId="3134984478" sldId="3977"/>
            <ac:spMk id="14" creationId="{BC4ACFAB-67F1-3C47-8584-C487A17F94AB}"/>
          </ac:spMkLst>
        </pc:spChg>
        <pc:spChg chg="add mod">
          <ac:chgData name="Argianto Rahartomo" userId="6de31f5fd01b6074" providerId="LiveId" clId="{48C0109E-6FA4-4B08-9976-B812254C9FF4}" dt="2024-02-07T08:45:30.215" v="825"/>
          <ac:spMkLst>
            <pc:docMk/>
            <pc:sldMk cId="3134984478" sldId="3977"/>
            <ac:spMk id="15" creationId="{1C556418-AAF7-2F96-702E-F8448FCE6CFC}"/>
          </ac:spMkLst>
        </pc:spChg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3134984478" sldId="3977"/>
            <ac:spMk id="16" creationId="{006B14B0-7B75-F857-BDA1-5F32AED9995E}"/>
          </ac:spMkLst>
        </pc:spChg>
      </pc:sldChg>
      <pc:sldChg chg="addSp modSp add mod">
        <pc:chgData name="Argianto Rahartomo" userId="6de31f5fd01b6074" providerId="LiveId" clId="{48C0109E-6FA4-4B08-9976-B812254C9FF4}" dt="2024-02-07T08:45:19.867" v="823" actId="1036"/>
        <pc:sldMkLst>
          <pc:docMk/>
          <pc:sldMk cId="223281452" sldId="3978"/>
        </pc:sldMkLst>
        <pc:spChg chg="mod">
          <ac:chgData name="Argianto Rahartomo" userId="6de31f5fd01b6074" providerId="LiveId" clId="{48C0109E-6FA4-4B08-9976-B812254C9FF4}" dt="2024-02-07T08:43:12.478" v="783" actId="20577"/>
          <ac:spMkLst>
            <pc:docMk/>
            <pc:sldMk cId="223281452" sldId="3978"/>
            <ac:spMk id="18" creationId="{B2A8D7CA-1255-55F5-1A7A-0C16D08472EF}"/>
          </ac:spMkLst>
        </pc:spChg>
        <pc:spChg chg="add mod">
          <ac:chgData name="Argianto Rahartomo" userId="6de31f5fd01b6074" providerId="LiveId" clId="{48C0109E-6FA4-4B08-9976-B812254C9FF4}" dt="2024-02-07T08:45:19.867" v="823" actId="1036"/>
          <ac:spMkLst>
            <pc:docMk/>
            <pc:sldMk cId="223281452" sldId="3978"/>
            <ac:spMk id="20" creationId="{E3774E6D-6216-614E-C3C5-0E129CF28924}"/>
          </ac:spMkLst>
        </pc:spChg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223281452" sldId="3978"/>
            <ac:spMk id="21" creationId="{91EA2E0A-49C7-2FC6-CF3C-A16ECBCDBA91}"/>
          </ac:spMkLst>
        </pc:spChg>
      </pc:sldChg>
      <pc:sldChg chg="delSp modSp add mod ord">
        <pc:chgData name="Argianto Rahartomo" userId="6de31f5fd01b6074" providerId="LiveId" clId="{48C0109E-6FA4-4B08-9976-B812254C9FF4}" dt="2024-02-07T08:36:40.146" v="677" actId="478"/>
        <pc:sldMkLst>
          <pc:docMk/>
          <pc:sldMk cId="2662089573" sldId="3979"/>
        </pc:sldMkLst>
        <pc:spChg chg="mod">
          <ac:chgData name="Argianto Rahartomo" userId="6de31f5fd01b6074" providerId="LiveId" clId="{48C0109E-6FA4-4B08-9976-B812254C9FF4}" dt="2024-02-07T08:36:33.890" v="676" actId="20577"/>
          <ac:spMkLst>
            <pc:docMk/>
            <pc:sldMk cId="2662089573" sldId="3979"/>
            <ac:spMk id="2" creationId="{031366CB-CC71-0DF2-B2EE-46BDE39DBAF9}"/>
          </ac:spMkLst>
        </pc:spChg>
        <pc:spChg chg="del mod">
          <ac:chgData name="Argianto Rahartomo" userId="6de31f5fd01b6074" providerId="LiveId" clId="{48C0109E-6FA4-4B08-9976-B812254C9FF4}" dt="2024-02-07T08:36:40.146" v="677" actId="478"/>
          <ac:spMkLst>
            <pc:docMk/>
            <pc:sldMk cId="2662089573" sldId="3979"/>
            <ac:spMk id="3" creationId="{132BB11F-99D2-755E-795C-4983E8342BF1}"/>
          </ac:spMkLst>
        </pc:spChg>
      </pc:sldChg>
      <pc:sldChg chg="addSp modSp add mod modNotesTx">
        <pc:chgData name="Argianto Rahartomo" userId="6de31f5fd01b6074" providerId="LiveId" clId="{48C0109E-6FA4-4B08-9976-B812254C9FF4}" dt="2024-02-07T08:55:12.965" v="942" actId="20577"/>
        <pc:sldMkLst>
          <pc:docMk/>
          <pc:sldMk cId="1386733831" sldId="3980"/>
        </pc:sldMkLst>
        <pc:spChg chg="mod">
          <ac:chgData name="Argianto Rahartomo" userId="6de31f5fd01b6074" providerId="LiveId" clId="{48C0109E-6FA4-4B08-9976-B812254C9FF4}" dt="2024-02-07T08:55:03.558" v="940" actId="20577"/>
          <ac:spMkLst>
            <pc:docMk/>
            <pc:sldMk cId="1386733831" sldId="3980"/>
            <ac:spMk id="3" creationId="{9CB4CF4E-DB7B-0842-69CE-7AD8F380B825}"/>
          </ac:spMkLst>
        </pc:spChg>
        <pc:spChg chg="add mod">
          <ac:chgData name="Argianto Rahartomo" userId="6de31f5fd01b6074" providerId="LiveId" clId="{48C0109E-6FA4-4B08-9976-B812254C9FF4}" dt="2024-02-07T08:45:40.651" v="826"/>
          <ac:spMkLst>
            <pc:docMk/>
            <pc:sldMk cId="1386733831" sldId="3980"/>
            <ac:spMk id="4" creationId="{0D7B3948-A685-3B68-D3C2-D0F311D8FEAA}"/>
          </ac:spMkLst>
        </pc:spChg>
        <pc:spChg chg="mod">
          <ac:chgData name="Argianto Rahartomo" userId="6de31f5fd01b6074" providerId="LiveId" clId="{48C0109E-6FA4-4B08-9976-B812254C9FF4}" dt="2024-02-07T08:43:32.862" v="794" actId="20577"/>
          <ac:spMkLst>
            <pc:docMk/>
            <pc:sldMk cId="1386733831" sldId="3980"/>
            <ac:spMk id="10" creationId="{954A36A4-AB81-B10B-8631-780400C3877D}"/>
          </ac:spMkLst>
        </pc:spChg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1386733831" sldId="3980"/>
            <ac:spMk id="11" creationId="{A1FC889D-1093-906F-BA95-AE9F1691A35F}"/>
          </ac:spMkLst>
        </pc:spChg>
        <pc:picChg chg="mod">
          <ac:chgData name="Argianto Rahartomo" userId="6de31f5fd01b6074" providerId="LiveId" clId="{48C0109E-6FA4-4B08-9976-B812254C9FF4}" dt="2024-02-07T08:54:55.649" v="934" actId="1076"/>
          <ac:picMkLst>
            <pc:docMk/>
            <pc:sldMk cId="1386733831" sldId="3980"/>
            <ac:picMk id="8" creationId="{8F11318F-015E-C149-D51F-1CB353B5E437}"/>
          </ac:picMkLst>
        </pc:picChg>
        <pc:picChg chg="mod">
          <ac:chgData name="Argianto Rahartomo" userId="6de31f5fd01b6074" providerId="LiveId" clId="{48C0109E-6FA4-4B08-9976-B812254C9FF4}" dt="2024-02-07T08:54:49.733" v="931" actId="14100"/>
          <ac:picMkLst>
            <pc:docMk/>
            <pc:sldMk cId="1386733831" sldId="3980"/>
            <ac:picMk id="9" creationId="{FEE4DFBA-082C-C8F0-978B-111615E29982}"/>
          </ac:picMkLst>
        </pc:picChg>
      </pc:sldChg>
      <pc:sldChg chg="addSp modSp add mod modNotesTx">
        <pc:chgData name="Argianto Rahartomo" userId="6de31f5fd01b6074" providerId="LiveId" clId="{48C0109E-6FA4-4B08-9976-B812254C9FF4}" dt="2024-02-07T13:46:08.850" v="996" actId="20577"/>
        <pc:sldMkLst>
          <pc:docMk/>
          <pc:sldMk cId="159143703" sldId="3981"/>
        </pc:sldMkLst>
        <pc:spChg chg="mod">
          <ac:chgData name="Argianto Rahartomo" userId="6de31f5fd01b6074" providerId="LiveId" clId="{48C0109E-6FA4-4B08-9976-B812254C9FF4}" dt="2024-02-07T13:46:08.850" v="996" actId="20577"/>
          <ac:spMkLst>
            <pc:docMk/>
            <pc:sldMk cId="159143703" sldId="3981"/>
            <ac:spMk id="2" creationId="{E0D2754B-3464-AC6E-989A-D8C855BB9A6B}"/>
          </ac:spMkLst>
        </pc:spChg>
        <pc:spChg chg="mod">
          <ac:chgData name="Argianto Rahartomo" userId="6de31f5fd01b6074" providerId="LiveId" clId="{48C0109E-6FA4-4B08-9976-B812254C9FF4}" dt="2024-02-07T08:56:35.866" v="946" actId="1076"/>
          <ac:spMkLst>
            <pc:docMk/>
            <pc:sldMk cId="159143703" sldId="3981"/>
            <ac:spMk id="3" creationId="{27C143A5-987D-2E54-8BFA-7E4208D32114}"/>
          </ac:spMkLst>
        </pc:spChg>
        <pc:spChg chg="add mod">
          <ac:chgData name="Argianto Rahartomo" userId="6de31f5fd01b6074" providerId="LiveId" clId="{48C0109E-6FA4-4B08-9976-B812254C9FF4}" dt="2024-02-07T08:45:44.341" v="827"/>
          <ac:spMkLst>
            <pc:docMk/>
            <pc:sldMk cId="159143703" sldId="3981"/>
            <ac:spMk id="5" creationId="{0FF73A0D-7B9D-83F0-97A6-F69799C50981}"/>
          </ac:spMkLst>
        </pc:spChg>
        <pc:spChg chg="mod">
          <ac:chgData name="Argianto Rahartomo" userId="6de31f5fd01b6074" providerId="LiveId" clId="{48C0109E-6FA4-4B08-9976-B812254C9FF4}" dt="2024-02-07T08:39:45.279" v="728" actId="20577"/>
          <ac:spMkLst>
            <pc:docMk/>
            <pc:sldMk cId="159143703" sldId="3981"/>
            <ac:spMk id="12" creationId="{C285EDE7-F3C1-7FE4-AD72-84B3B424FDB3}"/>
          </ac:spMkLst>
        </pc:spChg>
        <pc:spChg chg="mod">
          <ac:chgData name="Argianto Rahartomo" userId="6de31f5fd01b6074" providerId="LiveId" clId="{48C0109E-6FA4-4B08-9976-B812254C9FF4}" dt="2024-02-07T08:43:55.791" v="804" actId="20577"/>
          <ac:spMkLst>
            <pc:docMk/>
            <pc:sldMk cId="159143703" sldId="3981"/>
            <ac:spMk id="20" creationId="{694F9DD1-093D-108A-E198-7269723917A3}"/>
          </ac:spMkLst>
        </pc:spChg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159143703" sldId="3981"/>
            <ac:spMk id="21" creationId="{DCCEAF36-7EF8-11DB-74E1-6C29E6C756AD}"/>
          </ac:spMkLst>
        </pc:spChg>
        <pc:graphicFrameChg chg="mod">
          <ac:chgData name="Argianto Rahartomo" userId="6de31f5fd01b6074" providerId="LiveId" clId="{48C0109E-6FA4-4B08-9976-B812254C9FF4}" dt="2024-02-07T08:56:38.907" v="947" actId="1076"/>
          <ac:graphicFrameMkLst>
            <pc:docMk/>
            <pc:sldMk cId="159143703" sldId="3981"/>
            <ac:graphicFrameMk id="4" creationId="{8F763B7F-89FB-D2B0-2571-248B2886DACF}"/>
          </ac:graphicFrameMkLst>
        </pc:graphicFrameChg>
      </pc:sldChg>
      <pc:sldChg chg="addSp modSp add mod">
        <pc:chgData name="Argianto Rahartomo" userId="6de31f5fd01b6074" providerId="LiveId" clId="{48C0109E-6FA4-4B08-9976-B812254C9FF4}" dt="2024-02-07T08:45:46.170" v="828"/>
        <pc:sldMkLst>
          <pc:docMk/>
          <pc:sldMk cId="2918148680" sldId="3982"/>
        </pc:sldMkLst>
        <pc:spChg chg="add mod">
          <ac:chgData name="Argianto Rahartomo" userId="6de31f5fd01b6074" providerId="LiveId" clId="{48C0109E-6FA4-4B08-9976-B812254C9FF4}" dt="2024-02-07T08:45:46.170" v="828"/>
          <ac:spMkLst>
            <pc:docMk/>
            <pc:sldMk cId="2918148680" sldId="3982"/>
            <ac:spMk id="2" creationId="{2026A27C-118F-282A-0A02-2B40820BAD7A}"/>
          </ac:spMkLst>
        </pc:spChg>
        <pc:spChg chg="mod">
          <ac:chgData name="Argianto Rahartomo" userId="6de31f5fd01b6074" providerId="LiveId" clId="{48C0109E-6FA4-4B08-9976-B812254C9FF4}" dt="2024-02-07T08:44:01.559" v="810" actId="20577"/>
          <ac:spMkLst>
            <pc:docMk/>
            <pc:sldMk cId="2918148680" sldId="3982"/>
            <ac:spMk id="213" creationId="{60966A75-C63E-8771-65B4-8CF2335C6D11}"/>
          </ac:spMkLst>
        </pc:spChg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2918148680" sldId="3982"/>
            <ac:spMk id="214" creationId="{EC8A24FD-F28B-6894-467C-9434F6D0F79C}"/>
          </ac:spMkLst>
        </pc:spChg>
      </pc:sldChg>
      <pc:sldChg chg="addSp modSp add mod modAnim">
        <pc:chgData name="Argianto Rahartomo" userId="6de31f5fd01b6074" providerId="LiveId" clId="{48C0109E-6FA4-4B08-9976-B812254C9FF4}" dt="2024-02-07T08:50:30.133" v="846"/>
        <pc:sldMkLst>
          <pc:docMk/>
          <pc:sldMk cId="4175617623" sldId="3983"/>
        </pc:sldMkLst>
        <pc:spChg chg="add mod">
          <ac:chgData name="Argianto Rahartomo" userId="6de31f5fd01b6074" providerId="LiveId" clId="{48C0109E-6FA4-4B08-9976-B812254C9FF4}" dt="2024-02-07T08:45:47.980" v="829"/>
          <ac:spMkLst>
            <pc:docMk/>
            <pc:sldMk cId="4175617623" sldId="3983"/>
            <ac:spMk id="3" creationId="{138A5FF5-8121-D9D8-2C53-5D1FE0350DA2}"/>
          </ac:spMkLst>
        </pc:spChg>
        <pc:spChg chg="mod">
          <ac:chgData name="Argianto Rahartomo" userId="6de31f5fd01b6074" providerId="LiveId" clId="{48C0109E-6FA4-4B08-9976-B812254C9FF4}" dt="2024-02-07T08:44:06.975" v="816" actId="20577"/>
          <ac:spMkLst>
            <pc:docMk/>
            <pc:sldMk cId="4175617623" sldId="3983"/>
            <ac:spMk id="213" creationId="{680DD1B6-A1C1-77FF-DEFB-2B526B3D8A9D}"/>
          </ac:spMkLst>
        </pc:spChg>
        <pc:spChg chg="mod">
          <ac:chgData name="Argianto Rahartomo" userId="6de31f5fd01b6074" providerId="LiveId" clId="{48C0109E-6FA4-4B08-9976-B812254C9FF4}" dt="2024-02-07T08:45:04.305" v="821"/>
          <ac:spMkLst>
            <pc:docMk/>
            <pc:sldMk cId="4175617623" sldId="3983"/>
            <ac:spMk id="214" creationId="{05C9D4F5-2FF7-B012-DF90-0ABC23A80D23}"/>
          </ac:spMkLst>
        </pc:spChg>
      </pc:sldChg>
      <pc:sldChg chg="addSp delSp modSp add mod">
        <pc:chgData name="Argianto Rahartomo" userId="6de31f5fd01b6074" providerId="LiveId" clId="{48C0109E-6FA4-4B08-9976-B812254C9FF4}" dt="2024-02-07T08:52:40.809" v="898" actId="478"/>
        <pc:sldMkLst>
          <pc:docMk/>
          <pc:sldMk cId="4208976095" sldId="3984"/>
        </pc:sldMkLst>
        <pc:spChg chg="del">
          <ac:chgData name="Argianto Rahartomo" userId="6de31f5fd01b6074" providerId="LiveId" clId="{48C0109E-6FA4-4B08-9976-B812254C9FF4}" dt="2024-02-07T08:51:55.261" v="850" actId="478"/>
          <ac:spMkLst>
            <pc:docMk/>
            <pc:sldMk cId="4208976095" sldId="3984"/>
            <ac:spMk id="2" creationId="{796955EF-4910-51E9-B372-1A644EE3B9E5}"/>
          </ac:spMkLst>
        </pc:spChg>
        <pc:spChg chg="del">
          <ac:chgData name="Argianto Rahartomo" userId="6de31f5fd01b6074" providerId="LiveId" clId="{48C0109E-6FA4-4B08-9976-B812254C9FF4}" dt="2024-02-07T08:51:56.375" v="851" actId="478"/>
          <ac:spMkLst>
            <pc:docMk/>
            <pc:sldMk cId="4208976095" sldId="3984"/>
            <ac:spMk id="4" creationId="{4EB0C4FE-F478-F14A-8ADF-85E6EFF2049C}"/>
          </ac:spMkLst>
        </pc:spChg>
        <pc:spChg chg="add del mod">
          <ac:chgData name="Argianto Rahartomo" userId="6de31f5fd01b6074" providerId="LiveId" clId="{48C0109E-6FA4-4B08-9976-B812254C9FF4}" dt="2024-02-07T08:51:57.743" v="852" actId="478"/>
          <ac:spMkLst>
            <pc:docMk/>
            <pc:sldMk cId="4208976095" sldId="3984"/>
            <ac:spMk id="8" creationId="{5509D402-605C-7674-2A88-6CF4FE3D774B}"/>
          </ac:spMkLst>
        </pc:spChg>
        <pc:spChg chg="add mod">
          <ac:chgData name="Argianto Rahartomo" userId="6de31f5fd01b6074" providerId="LiveId" clId="{48C0109E-6FA4-4B08-9976-B812254C9FF4}" dt="2024-02-07T08:52:08.732" v="853"/>
          <ac:spMkLst>
            <pc:docMk/>
            <pc:sldMk cId="4208976095" sldId="3984"/>
            <ac:spMk id="9" creationId="{2081A9E2-6DAE-B557-173E-FE60652D9C2A}"/>
          </ac:spMkLst>
        </pc:spChg>
        <pc:spChg chg="add mod">
          <ac:chgData name="Argianto Rahartomo" userId="6de31f5fd01b6074" providerId="LiveId" clId="{48C0109E-6FA4-4B08-9976-B812254C9FF4}" dt="2024-02-07T08:52:08.732" v="853"/>
          <ac:spMkLst>
            <pc:docMk/>
            <pc:sldMk cId="4208976095" sldId="3984"/>
            <ac:spMk id="10" creationId="{2CE4D2A6-5873-E847-B854-51D6624063E2}"/>
          </ac:spMkLst>
        </pc:spChg>
        <pc:spChg chg="add mod">
          <ac:chgData name="Argianto Rahartomo" userId="6de31f5fd01b6074" providerId="LiveId" clId="{48C0109E-6FA4-4B08-9976-B812254C9FF4}" dt="2024-02-07T08:52:30.263" v="895" actId="1076"/>
          <ac:spMkLst>
            <pc:docMk/>
            <pc:sldMk cId="4208976095" sldId="3984"/>
            <ac:spMk id="11" creationId="{D9ED0D02-ECDA-9720-E162-20D177815E17}"/>
          </ac:spMkLst>
        </pc:spChg>
        <pc:picChg chg="del">
          <ac:chgData name="Argianto Rahartomo" userId="6de31f5fd01b6074" providerId="LiveId" clId="{48C0109E-6FA4-4B08-9976-B812254C9FF4}" dt="2024-02-07T08:52:40.809" v="898" actId="478"/>
          <ac:picMkLst>
            <pc:docMk/>
            <pc:sldMk cId="4208976095" sldId="3984"/>
            <ac:picMk id="1026" creationId="{88ACD0B7-E86F-461D-1587-F3F1BC7E7D8E}"/>
          </ac:picMkLst>
        </pc:picChg>
      </pc:sldChg>
      <pc:sldChg chg="delSp modSp add mod ord">
        <pc:chgData name="Argianto Rahartomo" userId="6de31f5fd01b6074" providerId="LiveId" clId="{48C0109E-6FA4-4B08-9976-B812254C9FF4}" dt="2024-02-07T08:52:55.523" v="917" actId="1076"/>
        <pc:sldMkLst>
          <pc:docMk/>
          <pc:sldMk cId="2848105101" sldId="3985"/>
        </pc:sldMkLst>
        <pc:spChg chg="mod">
          <ac:chgData name="Argianto Rahartomo" userId="6de31f5fd01b6074" providerId="LiveId" clId="{48C0109E-6FA4-4B08-9976-B812254C9FF4}" dt="2024-02-07T08:52:55.523" v="917" actId="1076"/>
          <ac:spMkLst>
            <pc:docMk/>
            <pc:sldMk cId="2848105101" sldId="3985"/>
            <ac:spMk id="11" creationId="{7B093691-AE58-7088-1FD5-882F24A5FE14}"/>
          </ac:spMkLst>
        </pc:spChg>
        <pc:picChg chg="del">
          <ac:chgData name="Argianto Rahartomo" userId="6de31f5fd01b6074" providerId="LiveId" clId="{48C0109E-6FA4-4B08-9976-B812254C9FF4}" dt="2024-02-07T08:52:36.812" v="897" actId="478"/>
          <ac:picMkLst>
            <pc:docMk/>
            <pc:sldMk cId="2848105101" sldId="3985"/>
            <ac:picMk id="1026" creationId="{1032F65C-0790-EA71-7700-2E74FED5EF40}"/>
          </ac:picMkLst>
        </pc:picChg>
      </pc:sldChg>
      <pc:sldChg chg="modSp add del mod ord">
        <pc:chgData name="Argianto Rahartomo" userId="6de31f5fd01b6074" providerId="LiveId" clId="{48C0109E-6FA4-4B08-9976-B812254C9FF4}" dt="2024-02-07T08:53:31.692" v="928" actId="47"/>
        <pc:sldMkLst>
          <pc:docMk/>
          <pc:sldMk cId="2083729212" sldId="3986"/>
        </pc:sldMkLst>
        <pc:spChg chg="mod">
          <ac:chgData name="Argianto Rahartomo" userId="6de31f5fd01b6074" providerId="LiveId" clId="{48C0109E-6FA4-4B08-9976-B812254C9FF4}" dt="2024-02-07T08:53:04.487" v="926" actId="20577"/>
          <ac:spMkLst>
            <pc:docMk/>
            <pc:sldMk cId="2083729212" sldId="3986"/>
            <ac:spMk id="11" creationId="{6205F727-F8F6-F710-7742-83D16373E5E6}"/>
          </ac:spMkLst>
        </pc:spChg>
      </pc:sldChg>
      <pc:sldMasterChg chg="modSp modSldLayout">
        <pc:chgData name="Argianto Rahartomo" userId="6de31f5fd01b6074" providerId="LiveId" clId="{48C0109E-6FA4-4B08-9976-B812254C9FF4}" dt="2024-02-07T08:45:04.305" v="821"/>
        <pc:sldMasterMkLst>
          <pc:docMk/>
          <pc:sldMasterMk cId="2739084712" sldId="2147483648"/>
        </pc:sldMasterMkLst>
        <pc:spChg chg="mod">
          <ac:chgData name="Argianto Rahartomo" userId="6de31f5fd01b6074" providerId="LiveId" clId="{48C0109E-6FA4-4B08-9976-B812254C9FF4}" dt="2024-02-07T08:45:04.305" v="821"/>
          <ac:spMkLst>
            <pc:docMk/>
            <pc:sldMasterMk cId="2739084712" sldId="2147483648"/>
            <ac:spMk id="4" creationId="{6D4DC0C9-F3F1-F286-46FF-E83CAF810DF0}"/>
          </ac:spMkLst>
        </pc:sp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86669065" sldId="2147483650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86669065" sldId="2147483650"/>
              <ac:spMk id="4" creationId="{091FCEAF-98CF-627E-43F5-9B91E032B7C6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359724911" sldId="2147483651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359724911" sldId="2147483651"/>
              <ac:spMk id="4" creationId="{9CF87804-70A6-E19F-E617-AC2EC1DB92E0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953599645" sldId="2147483652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953599645" sldId="2147483652"/>
              <ac:spMk id="5" creationId="{62B4FB40-5489-1999-2B09-238630238475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3430552053" sldId="2147483653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3430552053" sldId="2147483653"/>
              <ac:spMk id="7" creationId="{01FD7DBB-B650-D28D-807F-12C534933366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4043090932" sldId="2147483654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4043090932" sldId="2147483654"/>
              <ac:spMk id="3" creationId="{55FDA052-90B1-FD9F-D21C-6FAE61063E68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974535441" sldId="2147483655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974535441" sldId="2147483655"/>
              <ac:spMk id="2" creationId="{5CB3DD70-D175-F01F-1A54-A4069A12BD68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1828263923" sldId="2147483656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1828263923" sldId="2147483656"/>
              <ac:spMk id="5" creationId="{0722D52E-0FA4-402C-3B3F-9A59AD38BCB9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2066286471" sldId="2147483657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2066286471" sldId="2147483657"/>
              <ac:spMk id="5" creationId="{33DABF10-846B-92DE-D1B6-201B2B435C2F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2553235094" sldId="2147483658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2553235094" sldId="2147483658"/>
              <ac:spMk id="4" creationId="{7BE1DD47-3AA4-8A38-B22A-51F8FE885A2F}"/>
            </ac:spMkLst>
          </pc:spChg>
        </pc:sldLayoutChg>
        <pc:sldLayoutChg chg="modSp">
          <pc:chgData name="Argianto Rahartomo" userId="6de31f5fd01b6074" providerId="LiveId" clId="{48C0109E-6FA4-4B08-9976-B812254C9FF4}" dt="2024-02-07T08:45:04.305" v="821"/>
          <pc:sldLayoutMkLst>
            <pc:docMk/>
            <pc:sldMasterMk cId="2739084712" sldId="2147483648"/>
            <pc:sldLayoutMk cId="2061950916" sldId="2147483659"/>
          </pc:sldLayoutMkLst>
          <pc:spChg chg="mod">
            <ac:chgData name="Argianto Rahartomo" userId="6de31f5fd01b6074" providerId="LiveId" clId="{48C0109E-6FA4-4B08-9976-B812254C9FF4}" dt="2024-02-07T08:45:04.305" v="821"/>
            <ac:spMkLst>
              <pc:docMk/>
              <pc:sldMasterMk cId="2739084712" sldId="2147483648"/>
              <pc:sldLayoutMk cId="2061950916" sldId="2147483659"/>
              <ac:spMk id="4" creationId="{45DCB717-E3EC-E3A4-B388-A33033EE4653}"/>
            </ac:spMkLst>
          </pc:spChg>
        </pc:sldLayoutChg>
      </pc:sldMasterChg>
    </pc:docChg>
  </pc:docChgLst>
  <pc:docChgLst>
    <pc:chgData name="Argianto Rahartomo" userId="1d327664fc98eea4" providerId="LiveId" clId="{8F5DC467-65DF-4B4F-B470-F4A2751CAF8B}"/>
    <pc:docChg chg="custSel addSld modSld modMainMaster">
      <pc:chgData name="Argianto Rahartomo" userId="1d327664fc98eea4" providerId="LiveId" clId="{8F5DC467-65DF-4B4F-B470-F4A2751CAF8B}" dt="2024-04-15T08:20:57.453" v="1020" actId="403"/>
      <pc:docMkLst>
        <pc:docMk/>
      </pc:docMkLst>
      <pc:sldChg chg="modSp mod">
        <pc:chgData name="Argianto Rahartomo" userId="1d327664fc98eea4" providerId="LiveId" clId="{8F5DC467-65DF-4B4F-B470-F4A2751CAF8B}" dt="2024-04-15T08:20:43.003" v="1004" actId="20577"/>
        <pc:sldMkLst>
          <pc:docMk/>
          <pc:sldMk cId="1777492925" sldId="258"/>
        </pc:sldMkLst>
        <pc:spChg chg="mod">
          <ac:chgData name="Argianto Rahartomo" userId="1d327664fc98eea4" providerId="LiveId" clId="{8F5DC467-65DF-4B4F-B470-F4A2751CAF8B}" dt="2024-04-15T08:20:43.003" v="1004" actId="20577"/>
          <ac:spMkLst>
            <pc:docMk/>
            <pc:sldMk cId="1777492925" sldId="258"/>
            <ac:spMk id="3" creationId="{AED722C9-1563-6434-20EE-7B1EC4AA71DC}"/>
          </ac:spMkLst>
        </pc:spChg>
        <pc:spChg chg="mod">
          <ac:chgData name="Argianto Rahartomo" userId="1d327664fc98eea4" providerId="LiveId" clId="{8F5DC467-65DF-4B4F-B470-F4A2751CAF8B}" dt="2024-04-15T07:09:32.067" v="49" actId="20577"/>
          <ac:spMkLst>
            <pc:docMk/>
            <pc:sldMk cId="1777492925" sldId="258"/>
            <ac:spMk id="22" creationId="{56DA762C-F741-8AAB-5587-79E37C737B67}"/>
          </ac:spMkLst>
        </pc:spChg>
        <pc:spChg chg="mod">
          <ac:chgData name="Argianto Rahartomo" userId="1d327664fc98eea4" providerId="LiveId" clId="{8F5DC467-65DF-4B4F-B470-F4A2751CAF8B}" dt="2024-04-15T07:09:58.006" v="56" actId="20577"/>
          <ac:spMkLst>
            <pc:docMk/>
            <pc:sldMk cId="1777492925" sldId="258"/>
            <ac:spMk id="23" creationId="{BE31590C-C493-D262-A955-7D9317902C4A}"/>
          </ac:spMkLst>
        </pc:spChg>
        <pc:spChg chg="mod">
          <ac:chgData name="Argianto Rahartomo" userId="1d327664fc98eea4" providerId="LiveId" clId="{8F5DC467-65DF-4B4F-B470-F4A2751CAF8B}" dt="2024-04-15T07:10:14.988" v="65" actId="20577"/>
          <ac:spMkLst>
            <pc:docMk/>
            <pc:sldMk cId="1777492925" sldId="258"/>
            <ac:spMk id="24" creationId="{F17F6479-BB68-145C-88B5-6F2C015A679D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2954799815" sldId="3953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2954799815" sldId="3953"/>
            <ac:spMk id="3" creationId="{0D2347F6-2836-6D36-7AC1-847BFA38ECF1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840846982" sldId="3959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840846982" sldId="3959"/>
            <ac:spMk id="3" creationId="{23D289B2-D16F-53B8-50B6-13813E9EB517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4065647178" sldId="3960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4065647178" sldId="3960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2778972816" sldId="3961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2778972816" sldId="3961"/>
            <ac:spMk id="5" creationId="{AB60C516-C8C4-F0EA-FC03-4AC9754EDEE7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1685411159" sldId="3962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1685411159" sldId="3962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3594799295" sldId="3963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3594799295" sldId="3963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3675608270" sldId="3964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3675608270" sldId="3964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1429960305" sldId="3965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1429960305" sldId="3965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723602288" sldId="3966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723602288" sldId="3966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3218067431" sldId="3971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3218067431" sldId="3971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4049336603" sldId="3972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4049336603" sldId="3972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3804148790" sldId="3973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3804148790" sldId="3973"/>
            <ac:spMk id="3" creationId="{0D2347F6-2836-6D36-7AC1-847BFA38ECF1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3178533728" sldId="3974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3178533728" sldId="3974"/>
            <ac:spMk id="3" creationId="{23D289B2-D16F-53B8-50B6-13813E9EB517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1547235109" sldId="3975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1547235109" sldId="3975"/>
            <ac:spMk id="3" creationId="{4E757ACD-5008-BACD-3B20-B0E7DC731555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2097745885" sldId="3976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2097745885" sldId="3976"/>
            <ac:spMk id="25" creationId="{CF55F160-937C-7CEF-2507-2462855658A1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3134984478" sldId="3977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3134984478" sldId="3977"/>
            <ac:spMk id="16" creationId="{006B14B0-7B75-F857-BDA1-5F32AED9995E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223281452" sldId="3978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223281452" sldId="3978"/>
            <ac:spMk id="21" creationId="{91EA2E0A-49C7-2FC6-CF3C-A16ECBCDBA91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1386733831" sldId="3980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1386733831" sldId="3980"/>
            <ac:spMk id="11" creationId="{A1FC889D-1093-906F-BA95-AE9F1691A35F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159143703" sldId="3981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159143703" sldId="3981"/>
            <ac:spMk id="21" creationId="{DCCEAF36-7EF8-11DB-74E1-6C29E6C756AD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2918148680" sldId="3982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2918148680" sldId="3982"/>
            <ac:spMk id="214" creationId="{EC8A24FD-F28B-6894-467C-9434F6D0F79C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4175617623" sldId="3983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4175617623" sldId="3983"/>
            <ac:spMk id="214" creationId="{05C9D4F5-2FF7-B012-DF90-0ABC23A80D23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4208976095" sldId="3984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4208976095" sldId="3984"/>
            <ac:spMk id="3" creationId="{010E1C69-ECCD-8047-0A10-D76DFEE1888F}"/>
          </ac:spMkLst>
        </pc:spChg>
      </pc:sldChg>
      <pc:sldChg chg="modSp">
        <pc:chgData name="Argianto Rahartomo" userId="1d327664fc98eea4" providerId="LiveId" clId="{8F5DC467-65DF-4B4F-B470-F4A2751CAF8B}" dt="2024-04-15T07:09:19.508" v="45"/>
        <pc:sldMkLst>
          <pc:docMk/>
          <pc:sldMk cId="2848105101" sldId="3985"/>
        </pc:sld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2848105101" sldId="3985"/>
            <ac:spMk id="3" creationId="{2ED26D5A-F100-59AD-E591-A4E85E4C0394}"/>
          </ac:spMkLst>
        </pc:spChg>
      </pc:sldChg>
      <pc:sldChg chg="addSp delSp modSp new mod">
        <pc:chgData name="Argianto Rahartomo" userId="1d327664fc98eea4" providerId="LiveId" clId="{8F5DC467-65DF-4B4F-B470-F4A2751CAF8B}" dt="2024-04-15T07:09:19.508" v="45"/>
        <pc:sldMkLst>
          <pc:docMk/>
          <pc:sldMk cId="1256189214" sldId="3986"/>
        </pc:sldMkLst>
        <pc:spChg chg="del">
          <ac:chgData name="Argianto Rahartomo" userId="1d327664fc98eea4" providerId="LiveId" clId="{8F5DC467-65DF-4B4F-B470-F4A2751CAF8B}" dt="2024-04-15T07:08:33.713" v="37" actId="478"/>
          <ac:spMkLst>
            <pc:docMk/>
            <pc:sldMk cId="1256189214" sldId="3986"/>
            <ac:spMk id="2" creationId="{FBEF9BAA-CC5B-616F-01FB-3FF5B2446283}"/>
          </ac:spMkLst>
        </pc:spChg>
        <pc:spChg chg="del">
          <ac:chgData name="Argianto Rahartomo" userId="1d327664fc98eea4" providerId="LiveId" clId="{8F5DC467-65DF-4B4F-B470-F4A2751CAF8B}" dt="2024-04-15T07:08:35.455" v="38" actId="478"/>
          <ac:spMkLst>
            <pc:docMk/>
            <pc:sldMk cId="1256189214" sldId="3986"/>
            <ac:spMk id="3" creationId="{138147D9-E5CE-193A-3E9A-3470AD1A602A}"/>
          </ac:spMkLst>
        </pc:spChg>
        <pc:spChg chg="mod">
          <ac:chgData name="Argianto Rahartomo" userId="1d327664fc98eea4" providerId="LiveId" clId="{8F5DC467-65DF-4B4F-B470-F4A2751CAF8B}" dt="2024-04-15T07:09:19.508" v="45"/>
          <ac:spMkLst>
            <pc:docMk/>
            <pc:sldMk cId="1256189214" sldId="3986"/>
            <ac:spMk id="4" creationId="{8D94B0B7-8BDE-E531-9A44-465E8A66E4DB}"/>
          </ac:spMkLst>
        </pc:spChg>
        <pc:picChg chg="add mod">
          <ac:chgData name="Argianto Rahartomo" userId="1d327664fc98eea4" providerId="LiveId" clId="{8F5DC467-65DF-4B4F-B470-F4A2751CAF8B}" dt="2024-04-15T07:08:52.991" v="44" actId="1076"/>
          <ac:picMkLst>
            <pc:docMk/>
            <pc:sldMk cId="1256189214" sldId="3986"/>
            <ac:picMk id="1026" creationId="{CA106EA5-3F66-444E-990F-337EC90ED380}"/>
          </ac:picMkLst>
        </pc:picChg>
      </pc:sldChg>
      <pc:sldChg chg="addSp delSp modSp new mod">
        <pc:chgData name="Argianto Rahartomo" userId="1d327664fc98eea4" providerId="LiveId" clId="{8F5DC467-65DF-4B4F-B470-F4A2751CAF8B}" dt="2024-04-15T08:09:39.719" v="698" actId="1076"/>
        <pc:sldMkLst>
          <pc:docMk/>
          <pc:sldMk cId="2930433439" sldId="3987"/>
        </pc:sldMkLst>
        <pc:spChg chg="mod">
          <ac:chgData name="Argianto Rahartomo" userId="1d327664fc98eea4" providerId="LiveId" clId="{8F5DC467-65DF-4B4F-B470-F4A2751CAF8B}" dt="2024-04-15T07:46:37.482" v="159" actId="2711"/>
          <ac:spMkLst>
            <pc:docMk/>
            <pc:sldMk cId="2930433439" sldId="3987"/>
            <ac:spMk id="2" creationId="{10A69797-234B-43D4-B7B4-D674760772E8}"/>
          </ac:spMkLst>
        </pc:spChg>
        <pc:spChg chg="del">
          <ac:chgData name="Argianto Rahartomo" userId="1d327664fc98eea4" providerId="LiveId" clId="{8F5DC467-65DF-4B4F-B470-F4A2751CAF8B}" dt="2024-04-15T07:47:00.215" v="160" actId="478"/>
          <ac:spMkLst>
            <pc:docMk/>
            <pc:sldMk cId="2930433439" sldId="3987"/>
            <ac:spMk id="3" creationId="{C6F9FBAE-E3A3-E7DE-C22C-1A3CB4A8F9E3}"/>
          </ac:spMkLst>
        </pc:spChg>
        <pc:spChg chg="mod">
          <ac:chgData name="Argianto Rahartomo" userId="1d327664fc98eea4" providerId="LiveId" clId="{8F5DC467-65DF-4B4F-B470-F4A2751CAF8B}" dt="2024-04-15T07:09:52.042" v="53" actId="20577"/>
          <ac:spMkLst>
            <pc:docMk/>
            <pc:sldMk cId="2930433439" sldId="3987"/>
            <ac:spMk id="4" creationId="{10D76A53-CE11-056A-7A4F-99F9D1F1E3FD}"/>
          </ac:spMkLst>
        </pc:spChg>
        <pc:spChg chg="mod">
          <ac:chgData name="Argianto Rahartomo" userId="1d327664fc98eea4" providerId="LiveId" clId="{8F5DC467-65DF-4B4F-B470-F4A2751CAF8B}" dt="2024-04-15T07:10:03.135" v="57"/>
          <ac:spMkLst>
            <pc:docMk/>
            <pc:sldMk cId="2930433439" sldId="3987"/>
            <ac:spMk id="5" creationId="{FD635CE3-77CA-B272-2878-0BEE0898AD23}"/>
          </ac:spMkLst>
        </pc:spChg>
        <pc:spChg chg="mod">
          <ac:chgData name="Argianto Rahartomo" userId="1d327664fc98eea4" providerId="LiveId" clId="{8F5DC467-65DF-4B4F-B470-F4A2751CAF8B}" dt="2024-04-15T07:10:11.164" v="62" actId="20577"/>
          <ac:spMkLst>
            <pc:docMk/>
            <pc:sldMk cId="2930433439" sldId="3987"/>
            <ac:spMk id="6" creationId="{DA7640BC-9926-7A3A-55EB-08C54DB098F8}"/>
          </ac:spMkLst>
        </pc:spChg>
        <pc:spChg chg="add del mod">
          <ac:chgData name="Argianto Rahartomo" userId="1d327664fc98eea4" providerId="LiveId" clId="{8F5DC467-65DF-4B4F-B470-F4A2751CAF8B}" dt="2024-04-15T07:48:27.825" v="165"/>
          <ac:spMkLst>
            <pc:docMk/>
            <pc:sldMk cId="2930433439" sldId="3987"/>
            <ac:spMk id="8" creationId="{839E58F1-583B-29E9-51FB-B90F17786581}"/>
          </ac:spMkLst>
        </pc:spChg>
        <pc:spChg chg="mod">
          <ac:chgData name="Argianto Rahartomo" userId="1d327664fc98eea4" providerId="LiveId" clId="{8F5DC467-65DF-4B4F-B470-F4A2751CAF8B}" dt="2024-04-15T08:03:41.633" v="455" actId="20577"/>
          <ac:spMkLst>
            <pc:docMk/>
            <pc:sldMk cId="2930433439" sldId="3987"/>
            <ac:spMk id="13" creationId="{0D4C71FA-82A1-5887-A215-FF73D572243C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14" creationId="{41145A6F-330E-6389-2228-8E802085C25D}"/>
          </ac:spMkLst>
        </pc:spChg>
        <pc:spChg chg="mod">
          <ac:chgData name="Argianto Rahartomo" userId="1d327664fc98eea4" providerId="LiveId" clId="{8F5DC467-65DF-4B4F-B470-F4A2751CAF8B}" dt="2024-04-15T07:52:19.295" v="167" actId="207"/>
          <ac:spMkLst>
            <pc:docMk/>
            <pc:sldMk cId="2930433439" sldId="3987"/>
            <ac:spMk id="15" creationId="{D35E06E2-2550-6BD7-DA76-4E16E027717E}"/>
          </ac:spMkLst>
        </pc:spChg>
        <pc:spChg chg="mod">
          <ac:chgData name="Argianto Rahartomo" userId="1d327664fc98eea4" providerId="LiveId" clId="{8F5DC467-65DF-4B4F-B470-F4A2751CAF8B}" dt="2024-04-15T08:04:09.890" v="473" actId="20577"/>
          <ac:spMkLst>
            <pc:docMk/>
            <pc:sldMk cId="2930433439" sldId="3987"/>
            <ac:spMk id="16" creationId="{BFF6821B-9402-0DB6-629A-7E397F5168F2}"/>
          </ac:spMkLst>
        </pc:spChg>
        <pc:spChg chg="mod">
          <ac:chgData name="Argianto Rahartomo" userId="1d327664fc98eea4" providerId="LiveId" clId="{8F5DC467-65DF-4B4F-B470-F4A2751CAF8B}" dt="2024-04-15T08:07:23.525" v="694" actId="207"/>
          <ac:spMkLst>
            <pc:docMk/>
            <pc:sldMk cId="2930433439" sldId="3987"/>
            <ac:spMk id="17" creationId="{8441DCA3-BAF0-F991-C674-344F8A396C98}"/>
          </ac:spMkLst>
        </pc:spChg>
        <pc:spChg chg="mod">
          <ac:chgData name="Argianto Rahartomo" userId="1d327664fc98eea4" providerId="LiveId" clId="{8F5DC467-65DF-4B4F-B470-F4A2751CAF8B}" dt="2024-04-15T08:07:23.525" v="694" actId="207"/>
          <ac:spMkLst>
            <pc:docMk/>
            <pc:sldMk cId="2930433439" sldId="3987"/>
            <ac:spMk id="18" creationId="{3D82DBAF-D4C3-F748-597C-5A330C9DD8A8}"/>
          </ac:spMkLst>
        </pc:spChg>
        <pc:spChg chg="mod">
          <ac:chgData name="Argianto Rahartomo" userId="1d327664fc98eea4" providerId="LiveId" clId="{8F5DC467-65DF-4B4F-B470-F4A2751CAF8B}" dt="2024-04-15T08:04:04.839" v="469" actId="20577"/>
          <ac:spMkLst>
            <pc:docMk/>
            <pc:sldMk cId="2930433439" sldId="3987"/>
            <ac:spMk id="19" creationId="{E7315094-D523-FA6C-D32A-2C33558C6EEE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20" creationId="{A6CC11C8-0693-28D7-1B12-55866692BD35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21" creationId="{EE7F817A-33B7-7013-8F50-6772CA3CB878}"/>
          </ac:spMkLst>
        </pc:spChg>
        <pc:spChg chg="mod">
          <ac:chgData name="Argianto Rahartomo" userId="1d327664fc98eea4" providerId="LiveId" clId="{8F5DC467-65DF-4B4F-B470-F4A2751CAF8B}" dt="2024-04-15T07:58:08.072" v="379" actId="20577"/>
          <ac:spMkLst>
            <pc:docMk/>
            <pc:sldMk cId="2930433439" sldId="3987"/>
            <ac:spMk id="22" creationId="{C9344731-D35A-29A0-C64A-CDE6C03A03F3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23" creationId="{D776FCA2-51DA-50D9-73DA-925C3EB73D83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24" creationId="{FF9F482A-88FB-299E-5465-94E56DF507C0}"/>
          </ac:spMkLst>
        </pc:spChg>
        <pc:spChg chg="mod">
          <ac:chgData name="Argianto Rahartomo" userId="1d327664fc98eea4" providerId="LiveId" clId="{8F5DC467-65DF-4B4F-B470-F4A2751CAF8B}" dt="2024-04-15T07:58:30.791" v="396" actId="20577"/>
          <ac:spMkLst>
            <pc:docMk/>
            <pc:sldMk cId="2930433439" sldId="3987"/>
            <ac:spMk id="25" creationId="{3B29C379-3F63-BEC7-97F9-B6EA5AAF8C57}"/>
          </ac:spMkLst>
        </pc:spChg>
        <pc:spChg chg="mod">
          <ac:chgData name="Argianto Rahartomo" userId="1d327664fc98eea4" providerId="LiveId" clId="{8F5DC467-65DF-4B4F-B470-F4A2751CAF8B}" dt="2024-04-15T08:07:37.860" v="695" actId="207"/>
          <ac:spMkLst>
            <pc:docMk/>
            <pc:sldMk cId="2930433439" sldId="3987"/>
            <ac:spMk id="26" creationId="{9B5C0BED-CFC3-BD09-88F4-E442124BA169}"/>
          </ac:spMkLst>
        </pc:spChg>
        <pc:spChg chg="mod">
          <ac:chgData name="Argianto Rahartomo" userId="1d327664fc98eea4" providerId="LiveId" clId="{8F5DC467-65DF-4B4F-B470-F4A2751CAF8B}" dt="2024-04-15T08:07:37.860" v="695" actId="207"/>
          <ac:spMkLst>
            <pc:docMk/>
            <pc:sldMk cId="2930433439" sldId="3987"/>
            <ac:spMk id="27" creationId="{D80C818C-3141-E40C-97D9-FC1EF5A175D3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28" creationId="{E4ED43FC-E7EB-AF00-26ED-0DA58BE5AEED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29" creationId="{26F5B73C-CE6F-4262-97FD-5BD9B88343CA}"/>
          </ac:spMkLst>
        </pc:spChg>
        <pc:spChg chg="mod">
          <ac:chgData name="Argianto Rahartomo" userId="1d327664fc98eea4" providerId="LiveId" clId="{8F5DC467-65DF-4B4F-B470-F4A2751CAF8B}" dt="2024-04-15T07:51:48.457" v="166"/>
          <ac:spMkLst>
            <pc:docMk/>
            <pc:sldMk cId="2930433439" sldId="3987"/>
            <ac:spMk id="30" creationId="{5D04F9A4-F077-F907-E192-0F6AC56B96B4}"/>
          </ac:spMkLst>
        </pc:spChg>
        <pc:spChg chg="mod">
          <ac:chgData name="Argianto Rahartomo" userId="1d327664fc98eea4" providerId="LiveId" clId="{8F5DC467-65DF-4B4F-B470-F4A2751CAF8B}" dt="2024-04-15T08:07:23.525" v="694" actId="207"/>
          <ac:spMkLst>
            <pc:docMk/>
            <pc:sldMk cId="2930433439" sldId="3987"/>
            <ac:spMk id="31" creationId="{6C0BA408-3351-79E8-6712-61DC29C579EA}"/>
          </ac:spMkLst>
        </pc:spChg>
        <pc:spChg chg="mod">
          <ac:chgData name="Argianto Rahartomo" userId="1d327664fc98eea4" providerId="LiveId" clId="{8F5DC467-65DF-4B4F-B470-F4A2751CAF8B}" dt="2024-04-15T08:09:39.719" v="698" actId="1076"/>
          <ac:spMkLst>
            <pc:docMk/>
            <pc:sldMk cId="2930433439" sldId="3987"/>
            <ac:spMk id="32" creationId="{3BC4EC9D-5215-F4AC-943D-06724369A8BA}"/>
          </ac:spMkLst>
        </pc:spChg>
        <pc:spChg chg="mod">
          <ac:chgData name="Argianto Rahartomo" userId="1d327664fc98eea4" providerId="LiveId" clId="{8F5DC467-65DF-4B4F-B470-F4A2751CAF8B}" dt="2024-04-15T08:03:59.488" v="456"/>
          <ac:spMkLst>
            <pc:docMk/>
            <pc:sldMk cId="2930433439" sldId="3987"/>
            <ac:spMk id="33" creationId="{DF265B44-38B3-B36F-856D-B5BDA3618813}"/>
          </ac:spMkLst>
        </pc:spChg>
        <pc:spChg chg="mod">
          <ac:chgData name="Argianto Rahartomo" userId="1d327664fc98eea4" providerId="LiveId" clId="{8F5DC467-65DF-4B4F-B470-F4A2751CAF8B}" dt="2024-04-15T07:58:43.541" v="429" actId="20577"/>
          <ac:spMkLst>
            <pc:docMk/>
            <pc:sldMk cId="2930433439" sldId="3987"/>
            <ac:spMk id="34" creationId="{4E1BA991-E055-FCF0-039C-F5B143626E01}"/>
          </ac:spMkLst>
        </pc:spChg>
        <pc:spChg chg="mod">
          <ac:chgData name="Argianto Rahartomo" userId="1d327664fc98eea4" providerId="LiveId" clId="{8F5DC467-65DF-4B4F-B470-F4A2751CAF8B}" dt="2024-04-15T08:09:00.502" v="696" actId="14100"/>
          <ac:spMkLst>
            <pc:docMk/>
            <pc:sldMk cId="2930433439" sldId="3987"/>
            <ac:spMk id="35" creationId="{A4FDE0C0-0AD3-964F-53C1-8FC1D466576A}"/>
          </ac:spMkLst>
        </pc:spChg>
        <pc:spChg chg="mod">
          <ac:chgData name="Argianto Rahartomo" userId="1d327664fc98eea4" providerId="LiveId" clId="{8F5DC467-65DF-4B4F-B470-F4A2751CAF8B}" dt="2024-04-15T08:07:00.530" v="693" actId="20577"/>
          <ac:spMkLst>
            <pc:docMk/>
            <pc:sldMk cId="2930433439" sldId="3987"/>
            <ac:spMk id="36" creationId="{55ED37EB-E655-59AF-A0DC-BFEDD7031EF5}"/>
          </ac:spMkLst>
        </pc:spChg>
        <pc:grpChg chg="add mod">
          <ac:chgData name="Argianto Rahartomo" userId="1d327664fc98eea4" providerId="LiveId" clId="{8F5DC467-65DF-4B4F-B470-F4A2751CAF8B}" dt="2024-04-15T08:06:10.828" v="644" actId="14100"/>
          <ac:grpSpMkLst>
            <pc:docMk/>
            <pc:sldMk cId="2930433439" sldId="3987"/>
            <ac:grpSpMk id="12" creationId="{8C20C6B2-DFBF-CE43-EE10-7C6E16F5AFA3}"/>
          </ac:grpSpMkLst>
        </pc:grpChg>
        <pc:graphicFrameChg chg="add del modGraphic">
          <ac:chgData name="Argianto Rahartomo" userId="1d327664fc98eea4" providerId="LiveId" clId="{8F5DC467-65DF-4B4F-B470-F4A2751CAF8B}" dt="2024-04-15T07:48:27.823" v="163" actId="478"/>
          <ac:graphicFrameMkLst>
            <pc:docMk/>
            <pc:sldMk cId="2930433439" sldId="3987"/>
            <ac:graphicFrameMk id="7" creationId="{00E49C6F-B45F-4A10-4C76-07764D0223BC}"/>
          </ac:graphicFrameMkLst>
        </pc:graphicFrameChg>
      </pc:sldChg>
      <pc:sldChg chg="modSp add mod">
        <pc:chgData name="Argianto Rahartomo" userId="1d327664fc98eea4" providerId="LiveId" clId="{8F5DC467-65DF-4B4F-B470-F4A2751CAF8B}" dt="2024-04-15T08:20:27.147" v="991" actId="20577"/>
        <pc:sldMkLst>
          <pc:docMk/>
          <pc:sldMk cId="3445289698" sldId="3988"/>
        </pc:sldMkLst>
        <pc:spChg chg="mod">
          <ac:chgData name="Argianto Rahartomo" userId="1d327664fc98eea4" providerId="LiveId" clId="{8F5DC467-65DF-4B4F-B470-F4A2751CAF8B}" dt="2024-04-15T08:13:25.449" v="753" actId="2711"/>
          <ac:spMkLst>
            <pc:docMk/>
            <pc:sldMk cId="3445289698" sldId="3988"/>
            <ac:spMk id="2" creationId="{10A69797-234B-43D4-B7B4-D674760772E8}"/>
          </ac:spMkLst>
        </pc:spChg>
        <pc:spChg chg="mod">
          <ac:chgData name="Argianto Rahartomo" userId="1d327664fc98eea4" providerId="LiveId" clId="{8F5DC467-65DF-4B4F-B470-F4A2751CAF8B}" dt="2024-04-15T08:20:27.147" v="991" actId="20577"/>
          <ac:spMkLst>
            <pc:docMk/>
            <pc:sldMk cId="3445289698" sldId="3988"/>
            <ac:spMk id="3" creationId="{C6F9FBAE-E3A3-E7DE-C22C-1A3CB4A8F9E3}"/>
          </ac:spMkLst>
        </pc:spChg>
      </pc:sldChg>
      <pc:sldChg chg="modSp add mod">
        <pc:chgData name="Argianto Rahartomo" userId="1d327664fc98eea4" providerId="LiveId" clId="{8F5DC467-65DF-4B4F-B470-F4A2751CAF8B}" dt="2024-04-15T08:20:57.453" v="1020" actId="403"/>
        <pc:sldMkLst>
          <pc:docMk/>
          <pc:sldMk cId="1403028155" sldId="3989"/>
        </pc:sldMkLst>
        <pc:spChg chg="mod">
          <ac:chgData name="Argianto Rahartomo" userId="1d327664fc98eea4" providerId="LiveId" clId="{8F5DC467-65DF-4B4F-B470-F4A2751CAF8B}" dt="2024-04-15T08:20:57.453" v="1020" actId="403"/>
          <ac:spMkLst>
            <pc:docMk/>
            <pc:sldMk cId="1403028155" sldId="3989"/>
            <ac:spMk id="2" creationId="{10A69797-234B-43D4-B7B4-D674760772E8}"/>
          </ac:spMkLst>
        </pc:spChg>
      </pc:sldChg>
      <pc:sldChg chg="modSp add mod">
        <pc:chgData name="Argianto Rahartomo" userId="1d327664fc98eea4" providerId="LiveId" clId="{8F5DC467-65DF-4B4F-B470-F4A2751CAF8B}" dt="2024-04-15T08:20:51.919" v="1017" actId="20577"/>
        <pc:sldMkLst>
          <pc:docMk/>
          <pc:sldMk cId="2883549309" sldId="3990"/>
        </pc:sldMkLst>
        <pc:spChg chg="mod">
          <ac:chgData name="Argianto Rahartomo" userId="1d327664fc98eea4" providerId="LiveId" clId="{8F5DC467-65DF-4B4F-B470-F4A2751CAF8B}" dt="2024-04-15T08:20:51.919" v="1017" actId="20577"/>
          <ac:spMkLst>
            <pc:docMk/>
            <pc:sldMk cId="2883549309" sldId="3990"/>
            <ac:spMk id="2" creationId="{10A69797-234B-43D4-B7B4-D674760772E8}"/>
          </ac:spMkLst>
        </pc:spChg>
      </pc:sldChg>
      <pc:sldChg chg="addSp delSp modSp add mod">
        <pc:chgData name="Argianto Rahartomo" userId="1d327664fc98eea4" providerId="LiveId" clId="{8F5DC467-65DF-4B4F-B470-F4A2751CAF8B}" dt="2024-04-15T07:11:16.092" v="79" actId="14100"/>
        <pc:sldMkLst>
          <pc:docMk/>
          <pc:sldMk cId="1179316167" sldId="3991"/>
        </pc:sldMkLst>
        <pc:spChg chg="del">
          <ac:chgData name="Argianto Rahartomo" userId="1d327664fc98eea4" providerId="LiveId" clId="{8F5DC467-65DF-4B4F-B470-F4A2751CAF8B}" dt="2024-04-15T07:10:38.388" v="71" actId="478"/>
          <ac:spMkLst>
            <pc:docMk/>
            <pc:sldMk cId="1179316167" sldId="3991"/>
            <ac:spMk id="2" creationId="{10A69797-234B-43D4-B7B4-D674760772E8}"/>
          </ac:spMkLst>
        </pc:spChg>
        <pc:spChg chg="del">
          <ac:chgData name="Argianto Rahartomo" userId="1d327664fc98eea4" providerId="LiveId" clId="{8F5DC467-65DF-4B4F-B470-F4A2751CAF8B}" dt="2024-04-15T07:10:36.202" v="70" actId="478"/>
          <ac:spMkLst>
            <pc:docMk/>
            <pc:sldMk cId="1179316167" sldId="3991"/>
            <ac:spMk id="3" creationId="{C6F9FBAE-E3A3-E7DE-C22C-1A3CB4A8F9E3}"/>
          </ac:spMkLst>
        </pc:spChg>
        <pc:picChg chg="add mod">
          <ac:chgData name="Argianto Rahartomo" userId="1d327664fc98eea4" providerId="LiveId" clId="{8F5DC467-65DF-4B4F-B470-F4A2751CAF8B}" dt="2024-04-15T07:11:16.092" v="79" actId="14100"/>
          <ac:picMkLst>
            <pc:docMk/>
            <pc:sldMk cId="1179316167" sldId="3991"/>
            <ac:picMk id="2050" creationId="{18134F8F-E016-9BD2-7D91-1790A8876B6B}"/>
          </ac:picMkLst>
        </pc:picChg>
      </pc:sldChg>
      <pc:sldMasterChg chg="modSp modSldLayout">
        <pc:chgData name="Argianto Rahartomo" userId="1d327664fc98eea4" providerId="LiveId" clId="{8F5DC467-65DF-4B4F-B470-F4A2751CAF8B}" dt="2024-04-15T07:09:19.508" v="45"/>
        <pc:sldMasterMkLst>
          <pc:docMk/>
          <pc:sldMasterMk cId="2739084712" sldId="2147483648"/>
        </pc:sldMasterMkLst>
        <pc:spChg chg="mod">
          <ac:chgData name="Argianto Rahartomo" userId="1d327664fc98eea4" providerId="LiveId" clId="{8F5DC467-65DF-4B4F-B470-F4A2751CAF8B}" dt="2024-04-15T07:09:19.508" v="45"/>
          <ac:spMkLst>
            <pc:docMk/>
            <pc:sldMasterMk cId="2739084712" sldId="2147483648"/>
            <ac:spMk id="4" creationId="{6D4DC0C9-F3F1-F286-46FF-E83CAF810DF0}"/>
          </ac:spMkLst>
        </pc:sp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86669065" sldId="2147483650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86669065" sldId="2147483650"/>
              <ac:spMk id="4" creationId="{091FCEAF-98CF-627E-43F5-9B91E032B7C6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359724911" sldId="2147483651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359724911" sldId="2147483651"/>
              <ac:spMk id="4" creationId="{9CF87804-70A6-E19F-E617-AC2EC1DB92E0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953599645" sldId="2147483652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953599645" sldId="2147483652"/>
              <ac:spMk id="5" creationId="{62B4FB40-5489-1999-2B09-238630238475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3430552053" sldId="2147483653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3430552053" sldId="2147483653"/>
              <ac:spMk id="7" creationId="{01FD7DBB-B650-D28D-807F-12C534933366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4043090932" sldId="2147483654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4043090932" sldId="2147483654"/>
              <ac:spMk id="3" creationId="{55FDA052-90B1-FD9F-D21C-6FAE61063E68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974535441" sldId="2147483655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974535441" sldId="2147483655"/>
              <ac:spMk id="2" creationId="{5CB3DD70-D175-F01F-1A54-A4069A12BD68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1828263923" sldId="2147483656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1828263923" sldId="2147483656"/>
              <ac:spMk id="5" creationId="{0722D52E-0FA4-402C-3B3F-9A59AD38BCB9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2066286471" sldId="2147483657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2066286471" sldId="2147483657"/>
              <ac:spMk id="5" creationId="{33DABF10-846B-92DE-D1B6-201B2B435C2F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2553235094" sldId="2147483658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2553235094" sldId="2147483658"/>
              <ac:spMk id="4" creationId="{7BE1DD47-3AA4-8A38-B22A-51F8FE885A2F}"/>
            </ac:spMkLst>
          </pc:spChg>
        </pc:sldLayoutChg>
        <pc:sldLayoutChg chg="modSp">
          <pc:chgData name="Argianto Rahartomo" userId="1d327664fc98eea4" providerId="LiveId" clId="{8F5DC467-65DF-4B4F-B470-F4A2751CAF8B}" dt="2024-04-15T07:09:19.508" v="45"/>
          <pc:sldLayoutMkLst>
            <pc:docMk/>
            <pc:sldMasterMk cId="2739084712" sldId="2147483648"/>
            <pc:sldLayoutMk cId="2061950916" sldId="2147483659"/>
          </pc:sldLayoutMkLst>
          <pc:spChg chg="mod">
            <ac:chgData name="Argianto Rahartomo" userId="1d327664fc98eea4" providerId="LiveId" clId="{8F5DC467-65DF-4B4F-B470-F4A2751CAF8B}" dt="2024-04-15T07:09:19.508" v="45"/>
            <ac:spMkLst>
              <pc:docMk/>
              <pc:sldMasterMk cId="2739084712" sldId="2147483648"/>
              <pc:sldLayoutMk cId="2061950916" sldId="2147483659"/>
              <ac:spMk id="4" creationId="{45DCB717-E3EC-E3A4-B388-A33033EE4653}"/>
            </ac:spMkLst>
          </pc:spChg>
        </pc:sldLayoutChg>
      </pc:sldMasterChg>
    </pc:docChg>
  </pc:docChgLst>
  <pc:docChgLst>
    <pc:chgData name="Argianto Rahartomo" userId="1d327664fc98eea4" providerId="LiveId" clId="{5C5BD171-022D-4D44-8FD2-503FF593F0BE}"/>
    <pc:docChg chg="custSel addSld delSld modSld modMainMaster">
      <pc:chgData name="Argianto Rahartomo" userId="1d327664fc98eea4" providerId="LiveId" clId="{5C5BD171-022D-4D44-8FD2-503FF593F0BE}" dt="2024-02-05T19:29:51.191" v="26"/>
      <pc:docMkLst>
        <pc:docMk/>
      </pc:docMkLst>
      <pc:sldChg chg="modSp">
        <pc:chgData name="Argianto Rahartomo" userId="1d327664fc98eea4" providerId="LiveId" clId="{5C5BD171-022D-4D44-8FD2-503FF593F0BE}" dt="2024-02-05T19:20:43.759" v="12"/>
        <pc:sldMkLst>
          <pc:docMk/>
          <pc:sldMk cId="1777492925" sldId="258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1777492925" sldId="258"/>
            <ac:spMk id="22" creationId="{56DA762C-F741-8AAB-5587-79E37C737B67}"/>
          </ac:spMkLst>
        </pc:spChg>
      </pc:sldChg>
      <pc:sldChg chg="add">
        <pc:chgData name="Argianto Rahartomo" userId="1d327664fc98eea4" providerId="LiveId" clId="{5C5BD171-022D-4D44-8FD2-503FF593F0BE}" dt="2024-02-05T19:28:38.129" v="17"/>
        <pc:sldMkLst>
          <pc:docMk/>
          <pc:sldMk cId="1921430294" sldId="265"/>
        </pc:sldMkLst>
      </pc:sldChg>
      <pc:sldChg chg="add">
        <pc:chgData name="Argianto Rahartomo" userId="1d327664fc98eea4" providerId="LiveId" clId="{5C5BD171-022D-4D44-8FD2-503FF593F0BE}" dt="2024-02-05T19:28:38.129" v="17"/>
        <pc:sldMkLst>
          <pc:docMk/>
          <pc:sldMk cId="3671090966" sldId="266"/>
        </pc:sldMkLst>
      </pc:sldChg>
      <pc:sldChg chg="add">
        <pc:chgData name="Argianto Rahartomo" userId="1d327664fc98eea4" providerId="LiveId" clId="{5C5BD171-022D-4D44-8FD2-503FF593F0BE}" dt="2024-02-05T19:28:38.129" v="17"/>
        <pc:sldMkLst>
          <pc:docMk/>
          <pc:sldMk cId="140829996" sldId="267"/>
        </pc:sldMkLst>
      </pc:sldChg>
      <pc:sldChg chg="add">
        <pc:chgData name="Argianto Rahartomo" userId="1d327664fc98eea4" providerId="LiveId" clId="{5C5BD171-022D-4D44-8FD2-503FF593F0BE}" dt="2024-02-05T19:28:38.129" v="17"/>
        <pc:sldMkLst>
          <pc:docMk/>
          <pc:sldMk cId="3813391078" sldId="268"/>
        </pc:sldMkLst>
      </pc:sldChg>
      <pc:sldChg chg="modSp add mod">
        <pc:chgData name="Argianto Rahartomo" userId="1d327664fc98eea4" providerId="LiveId" clId="{5C5BD171-022D-4D44-8FD2-503FF593F0BE}" dt="2024-02-05T19:29:11.933" v="25" actId="1076"/>
        <pc:sldMkLst>
          <pc:docMk/>
          <pc:sldMk cId="1271906285" sldId="363"/>
        </pc:sldMkLst>
        <pc:spChg chg="mod">
          <ac:chgData name="Argianto Rahartomo" userId="1d327664fc98eea4" providerId="LiveId" clId="{5C5BD171-022D-4D44-8FD2-503FF593F0BE}" dt="2024-02-05T19:28:53.223" v="20" actId="20577"/>
          <ac:spMkLst>
            <pc:docMk/>
            <pc:sldMk cId="1271906285" sldId="363"/>
            <ac:spMk id="3" creationId="{ADD8B82C-2FFD-A4F4-161B-25370367C8DE}"/>
          </ac:spMkLst>
        </pc:spChg>
        <pc:picChg chg="mod">
          <ac:chgData name="Argianto Rahartomo" userId="1d327664fc98eea4" providerId="LiveId" clId="{5C5BD171-022D-4D44-8FD2-503FF593F0BE}" dt="2024-02-05T19:29:11.933" v="25" actId="1076"/>
          <ac:picMkLst>
            <pc:docMk/>
            <pc:sldMk cId="1271906285" sldId="363"/>
            <ac:picMk id="8" creationId="{B8E0DB23-21A7-4088-DEB4-AB4D12C9A5F3}"/>
          </ac:picMkLst>
        </pc:picChg>
        <pc:picChg chg="mod">
          <ac:chgData name="Argianto Rahartomo" userId="1d327664fc98eea4" providerId="LiveId" clId="{5C5BD171-022D-4D44-8FD2-503FF593F0BE}" dt="2024-02-05T19:29:01.066" v="22" actId="1076"/>
          <ac:picMkLst>
            <pc:docMk/>
            <pc:sldMk cId="1271906285" sldId="363"/>
            <ac:picMk id="9" creationId="{E3E0C6E0-E77F-F418-85B0-A7143AA67276}"/>
          </ac:picMkLst>
        </pc:picChg>
      </pc:sldChg>
      <pc:sldChg chg="add">
        <pc:chgData name="Argianto Rahartomo" userId="1d327664fc98eea4" providerId="LiveId" clId="{5C5BD171-022D-4D44-8FD2-503FF593F0BE}" dt="2024-02-05T19:28:38.129" v="17"/>
        <pc:sldMkLst>
          <pc:docMk/>
          <pc:sldMk cId="1984846294" sldId="364"/>
        </pc:sldMkLst>
      </pc:sldChg>
      <pc:sldChg chg="add">
        <pc:chgData name="Argianto Rahartomo" userId="1d327664fc98eea4" providerId="LiveId" clId="{5C5BD171-022D-4D44-8FD2-503FF593F0BE}" dt="2024-02-05T19:28:38.129" v="17"/>
        <pc:sldMkLst>
          <pc:docMk/>
          <pc:sldMk cId="3812877648" sldId="365"/>
        </pc:sldMkLst>
      </pc:sldChg>
      <pc:sldChg chg="add">
        <pc:chgData name="Argianto Rahartomo" userId="1d327664fc98eea4" providerId="LiveId" clId="{5C5BD171-022D-4D44-8FD2-503FF593F0BE}" dt="2024-02-05T19:29:51.191" v="26"/>
        <pc:sldMkLst>
          <pc:docMk/>
          <pc:sldMk cId="3275750600" sldId="370"/>
        </pc:sldMkLst>
      </pc:sldChg>
      <pc:sldChg chg="add">
        <pc:chgData name="Argianto Rahartomo" userId="1d327664fc98eea4" providerId="LiveId" clId="{5C5BD171-022D-4D44-8FD2-503FF593F0BE}" dt="2024-02-05T19:29:51.191" v="26"/>
        <pc:sldMkLst>
          <pc:docMk/>
          <pc:sldMk cId="2841965304" sldId="380"/>
        </pc:sldMkLst>
      </pc:sldChg>
      <pc:sldChg chg="modSp mod">
        <pc:chgData name="Argianto Rahartomo" userId="1d327664fc98eea4" providerId="LiveId" clId="{5C5BD171-022D-4D44-8FD2-503FF593F0BE}" dt="2024-02-05T19:20:43.759" v="12"/>
        <pc:sldMkLst>
          <pc:docMk/>
          <pc:sldMk cId="2954799815" sldId="3953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2954799815" sldId="3953"/>
            <ac:spMk id="3" creationId="{0D2347F6-2836-6D36-7AC1-847BFA38ECF1}"/>
          </ac:spMkLst>
        </pc:spChg>
        <pc:spChg chg="mod">
          <ac:chgData name="Argianto Rahartomo" userId="1d327664fc98eea4" providerId="LiveId" clId="{5C5BD171-022D-4D44-8FD2-503FF593F0BE}" dt="2024-02-05T19:19:10.943" v="2" actId="20577"/>
          <ac:spMkLst>
            <pc:docMk/>
            <pc:sldMk cId="2954799815" sldId="3953"/>
            <ac:spMk id="4" creationId="{820F229B-1BDF-9B56-A771-D901ED41F403}"/>
          </ac:spMkLst>
        </pc:spChg>
      </pc:sldChg>
      <pc:sldChg chg="modSp mod">
        <pc:chgData name="Argianto Rahartomo" userId="1d327664fc98eea4" providerId="LiveId" clId="{5C5BD171-022D-4D44-8FD2-503FF593F0BE}" dt="2024-02-05T19:20:43.759" v="12"/>
        <pc:sldMkLst>
          <pc:docMk/>
          <pc:sldMk cId="840846982" sldId="3959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840846982" sldId="3959"/>
            <ac:spMk id="3" creationId="{23D289B2-D16F-53B8-50B6-13813E9EB517}"/>
          </ac:spMkLst>
        </pc:spChg>
        <pc:spChg chg="mod">
          <ac:chgData name="Argianto Rahartomo" userId="1d327664fc98eea4" providerId="LiveId" clId="{5C5BD171-022D-4D44-8FD2-503FF593F0BE}" dt="2024-02-05T19:19:28.554" v="5" actId="20577"/>
          <ac:spMkLst>
            <pc:docMk/>
            <pc:sldMk cId="840846982" sldId="3959"/>
            <ac:spMk id="4" creationId="{820F229B-1BDF-9B56-A771-D901ED41F403}"/>
          </ac:spMkLst>
        </pc:spChg>
      </pc:sldChg>
      <pc:sldChg chg="modSp mod">
        <pc:chgData name="Argianto Rahartomo" userId="1d327664fc98eea4" providerId="LiveId" clId="{5C5BD171-022D-4D44-8FD2-503FF593F0BE}" dt="2024-02-05T19:20:43.759" v="12"/>
        <pc:sldMkLst>
          <pc:docMk/>
          <pc:sldMk cId="4065647178" sldId="3960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4065647178" sldId="3960"/>
            <ac:spMk id="3" creationId="{4E757ACD-5008-BACD-3B20-B0E7DC731555}"/>
          </ac:spMkLst>
        </pc:spChg>
        <pc:spChg chg="mod">
          <ac:chgData name="Argianto Rahartomo" userId="1d327664fc98eea4" providerId="LiveId" clId="{5C5BD171-022D-4D44-8FD2-503FF593F0BE}" dt="2024-02-05T19:19:41.057" v="8" actId="20577"/>
          <ac:spMkLst>
            <pc:docMk/>
            <pc:sldMk cId="4065647178" sldId="3960"/>
            <ac:spMk id="4" creationId="{820F229B-1BDF-9B56-A771-D901ED41F403}"/>
          </ac:spMkLst>
        </pc:spChg>
      </pc:sldChg>
      <pc:sldChg chg="modSp">
        <pc:chgData name="Argianto Rahartomo" userId="1d327664fc98eea4" providerId="LiveId" clId="{5C5BD171-022D-4D44-8FD2-503FF593F0BE}" dt="2024-02-05T19:20:43.759" v="12"/>
        <pc:sldMkLst>
          <pc:docMk/>
          <pc:sldMk cId="2778972816" sldId="3961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2778972816" sldId="3961"/>
            <ac:spMk id="5" creationId="{AB60C516-C8C4-F0EA-FC03-4AC9754EDEE7}"/>
          </ac:spMkLst>
        </pc:spChg>
      </pc:sldChg>
      <pc:sldChg chg="modSp">
        <pc:chgData name="Argianto Rahartomo" userId="1d327664fc98eea4" providerId="LiveId" clId="{5C5BD171-022D-4D44-8FD2-503FF593F0BE}" dt="2024-02-05T19:20:43.759" v="12"/>
        <pc:sldMkLst>
          <pc:docMk/>
          <pc:sldMk cId="1685411159" sldId="3962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1685411159" sldId="3962"/>
            <ac:spMk id="3" creationId="{4E757ACD-5008-BACD-3B20-B0E7DC731555}"/>
          </ac:spMkLst>
        </pc:spChg>
      </pc:sldChg>
      <pc:sldChg chg="modSp">
        <pc:chgData name="Argianto Rahartomo" userId="1d327664fc98eea4" providerId="LiveId" clId="{5C5BD171-022D-4D44-8FD2-503FF593F0BE}" dt="2024-02-05T19:20:43.759" v="12"/>
        <pc:sldMkLst>
          <pc:docMk/>
          <pc:sldMk cId="3594799295" sldId="3963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3594799295" sldId="3963"/>
            <ac:spMk id="3" creationId="{4E757ACD-5008-BACD-3B20-B0E7DC731555}"/>
          </ac:spMkLst>
        </pc:spChg>
      </pc:sldChg>
      <pc:sldChg chg="modSp">
        <pc:chgData name="Argianto Rahartomo" userId="1d327664fc98eea4" providerId="LiveId" clId="{5C5BD171-022D-4D44-8FD2-503FF593F0BE}" dt="2024-02-05T19:20:43.759" v="12"/>
        <pc:sldMkLst>
          <pc:docMk/>
          <pc:sldMk cId="3675608270" sldId="3964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3675608270" sldId="3964"/>
            <ac:spMk id="3" creationId="{4E757ACD-5008-BACD-3B20-B0E7DC731555}"/>
          </ac:spMkLst>
        </pc:spChg>
      </pc:sldChg>
      <pc:sldChg chg="modSp">
        <pc:chgData name="Argianto Rahartomo" userId="1d327664fc98eea4" providerId="LiveId" clId="{5C5BD171-022D-4D44-8FD2-503FF593F0BE}" dt="2024-02-05T19:20:43.759" v="12"/>
        <pc:sldMkLst>
          <pc:docMk/>
          <pc:sldMk cId="1429960305" sldId="3965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1429960305" sldId="3965"/>
            <ac:spMk id="3" creationId="{4E757ACD-5008-BACD-3B20-B0E7DC731555}"/>
          </ac:spMkLst>
        </pc:spChg>
      </pc:sldChg>
      <pc:sldChg chg="modSp">
        <pc:chgData name="Argianto Rahartomo" userId="1d327664fc98eea4" providerId="LiveId" clId="{5C5BD171-022D-4D44-8FD2-503FF593F0BE}" dt="2024-02-05T19:20:43.759" v="12"/>
        <pc:sldMkLst>
          <pc:docMk/>
          <pc:sldMk cId="723602288" sldId="3966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723602288" sldId="3966"/>
            <ac:spMk id="3" creationId="{4E757ACD-5008-BACD-3B20-B0E7DC731555}"/>
          </ac:spMkLst>
        </pc:spChg>
      </pc:sldChg>
      <pc:sldChg chg="del">
        <pc:chgData name="Argianto Rahartomo" userId="1d327664fc98eea4" providerId="LiveId" clId="{5C5BD171-022D-4D44-8FD2-503FF593F0BE}" dt="2024-02-05T19:19:54.958" v="9" actId="47"/>
        <pc:sldMkLst>
          <pc:docMk/>
          <pc:sldMk cId="1684068972" sldId="3967"/>
        </pc:sldMkLst>
      </pc:sldChg>
      <pc:sldChg chg="del">
        <pc:chgData name="Argianto Rahartomo" userId="1d327664fc98eea4" providerId="LiveId" clId="{5C5BD171-022D-4D44-8FD2-503FF593F0BE}" dt="2024-02-05T19:19:54.958" v="9" actId="47"/>
        <pc:sldMkLst>
          <pc:docMk/>
          <pc:sldMk cId="2765854907" sldId="3968"/>
        </pc:sldMkLst>
      </pc:sldChg>
      <pc:sldChg chg="del">
        <pc:chgData name="Argianto Rahartomo" userId="1d327664fc98eea4" providerId="LiveId" clId="{5C5BD171-022D-4D44-8FD2-503FF593F0BE}" dt="2024-02-05T19:19:59.223" v="10" actId="47"/>
        <pc:sldMkLst>
          <pc:docMk/>
          <pc:sldMk cId="2680284517" sldId="3969"/>
        </pc:sldMkLst>
      </pc:sldChg>
      <pc:sldChg chg="del">
        <pc:chgData name="Argianto Rahartomo" userId="1d327664fc98eea4" providerId="LiveId" clId="{5C5BD171-022D-4D44-8FD2-503FF593F0BE}" dt="2024-02-05T19:20:01.624" v="11" actId="47"/>
        <pc:sldMkLst>
          <pc:docMk/>
          <pc:sldMk cId="1023671628" sldId="3970"/>
        </pc:sldMkLst>
      </pc:sldChg>
      <pc:sldChg chg="modSp">
        <pc:chgData name="Argianto Rahartomo" userId="1d327664fc98eea4" providerId="LiveId" clId="{5C5BD171-022D-4D44-8FD2-503FF593F0BE}" dt="2024-02-05T19:20:43.759" v="12"/>
        <pc:sldMkLst>
          <pc:docMk/>
          <pc:sldMk cId="3218067431" sldId="3971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3218067431" sldId="3971"/>
            <ac:spMk id="3" creationId="{4E757ACD-5008-BACD-3B20-B0E7DC731555}"/>
          </ac:spMkLst>
        </pc:spChg>
      </pc:sldChg>
      <pc:sldChg chg="addSp delSp modSp mod">
        <pc:chgData name="Argianto Rahartomo" userId="1d327664fc98eea4" providerId="LiveId" clId="{5C5BD171-022D-4D44-8FD2-503FF593F0BE}" dt="2024-02-05T19:21:40.619" v="16" actId="1076"/>
        <pc:sldMkLst>
          <pc:docMk/>
          <pc:sldMk cId="4049336603" sldId="3972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4049336603" sldId="3972"/>
            <ac:spMk id="3" creationId="{4E757ACD-5008-BACD-3B20-B0E7DC731555}"/>
          </ac:spMkLst>
        </pc:spChg>
        <pc:picChg chg="add mod">
          <ac:chgData name="Argianto Rahartomo" userId="1d327664fc98eea4" providerId="LiveId" clId="{5C5BD171-022D-4D44-8FD2-503FF593F0BE}" dt="2024-02-05T19:21:40.619" v="16" actId="1076"/>
          <ac:picMkLst>
            <pc:docMk/>
            <pc:sldMk cId="4049336603" sldId="3972"/>
            <ac:picMk id="7" creationId="{D091F9B2-093D-4E9E-39D0-E53B35B28705}"/>
          </ac:picMkLst>
        </pc:picChg>
        <pc:picChg chg="del">
          <ac:chgData name="Argianto Rahartomo" userId="1d327664fc98eea4" providerId="LiveId" clId="{5C5BD171-022D-4D44-8FD2-503FF593F0BE}" dt="2024-02-05T19:21:32.167" v="13" actId="478"/>
          <ac:picMkLst>
            <pc:docMk/>
            <pc:sldMk cId="4049336603" sldId="3972"/>
            <ac:picMk id="10" creationId="{FB938084-3711-363E-81D1-417866D09627}"/>
          </ac:picMkLst>
        </pc:picChg>
      </pc:sldChg>
      <pc:sldChg chg="modSp add mod modShow">
        <pc:chgData name="Argianto Rahartomo" userId="1d327664fc98eea4" providerId="LiveId" clId="{5C5BD171-022D-4D44-8FD2-503FF593F0BE}" dt="2024-02-05T19:20:43.759" v="12"/>
        <pc:sldMkLst>
          <pc:docMk/>
          <pc:sldMk cId="3804148790" sldId="3973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3804148790" sldId="3973"/>
            <ac:spMk id="3" creationId="{0D2347F6-2836-6D36-7AC1-847BFA38ECF1}"/>
          </ac:spMkLst>
        </pc:spChg>
      </pc:sldChg>
      <pc:sldChg chg="modSp add mod modShow">
        <pc:chgData name="Argianto Rahartomo" userId="1d327664fc98eea4" providerId="LiveId" clId="{5C5BD171-022D-4D44-8FD2-503FF593F0BE}" dt="2024-02-05T19:20:43.759" v="12"/>
        <pc:sldMkLst>
          <pc:docMk/>
          <pc:sldMk cId="3178533728" sldId="3974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3178533728" sldId="3974"/>
            <ac:spMk id="3" creationId="{23D289B2-D16F-53B8-50B6-13813E9EB517}"/>
          </ac:spMkLst>
        </pc:spChg>
      </pc:sldChg>
      <pc:sldChg chg="modSp add mod modShow">
        <pc:chgData name="Argianto Rahartomo" userId="1d327664fc98eea4" providerId="LiveId" clId="{5C5BD171-022D-4D44-8FD2-503FF593F0BE}" dt="2024-02-05T19:20:43.759" v="12"/>
        <pc:sldMkLst>
          <pc:docMk/>
          <pc:sldMk cId="1547235109" sldId="3975"/>
        </pc:sld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k cId="1547235109" sldId="3975"/>
            <ac:spMk id="3" creationId="{4E757ACD-5008-BACD-3B20-B0E7DC731555}"/>
          </ac:spMkLst>
        </pc:spChg>
      </pc:sldChg>
      <pc:sldMasterChg chg="modSp modSldLayout">
        <pc:chgData name="Argianto Rahartomo" userId="1d327664fc98eea4" providerId="LiveId" clId="{5C5BD171-022D-4D44-8FD2-503FF593F0BE}" dt="2024-02-05T19:20:43.759" v="12"/>
        <pc:sldMasterMkLst>
          <pc:docMk/>
          <pc:sldMasterMk cId="2739084712" sldId="2147483648"/>
        </pc:sldMasterMkLst>
        <pc:spChg chg="mod">
          <ac:chgData name="Argianto Rahartomo" userId="1d327664fc98eea4" providerId="LiveId" clId="{5C5BD171-022D-4D44-8FD2-503FF593F0BE}" dt="2024-02-05T19:20:43.759" v="12"/>
          <ac:spMkLst>
            <pc:docMk/>
            <pc:sldMasterMk cId="2739084712" sldId="2147483648"/>
            <ac:spMk id="4" creationId="{6D4DC0C9-F3F1-F286-46FF-E83CAF810DF0}"/>
          </ac:spMkLst>
        </pc:sp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86669065" sldId="2147483650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86669065" sldId="2147483650"/>
              <ac:spMk id="4" creationId="{091FCEAF-98CF-627E-43F5-9B91E032B7C6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359724911" sldId="2147483651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359724911" sldId="2147483651"/>
              <ac:spMk id="4" creationId="{9CF87804-70A6-E19F-E617-AC2EC1DB92E0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953599645" sldId="2147483652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953599645" sldId="2147483652"/>
              <ac:spMk id="5" creationId="{62B4FB40-5489-1999-2B09-238630238475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3430552053" sldId="2147483653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3430552053" sldId="2147483653"/>
              <ac:spMk id="7" creationId="{01FD7DBB-B650-D28D-807F-12C534933366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4043090932" sldId="2147483654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4043090932" sldId="2147483654"/>
              <ac:spMk id="3" creationId="{55FDA052-90B1-FD9F-D21C-6FAE61063E68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974535441" sldId="2147483655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974535441" sldId="2147483655"/>
              <ac:spMk id="2" creationId="{5CB3DD70-D175-F01F-1A54-A4069A12BD68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1828263923" sldId="2147483656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1828263923" sldId="2147483656"/>
              <ac:spMk id="5" creationId="{0722D52E-0FA4-402C-3B3F-9A59AD38BCB9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2066286471" sldId="2147483657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2066286471" sldId="2147483657"/>
              <ac:spMk id="5" creationId="{33DABF10-846B-92DE-D1B6-201B2B435C2F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2553235094" sldId="2147483658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2553235094" sldId="2147483658"/>
              <ac:spMk id="4" creationId="{7BE1DD47-3AA4-8A38-B22A-51F8FE885A2F}"/>
            </ac:spMkLst>
          </pc:spChg>
        </pc:sldLayoutChg>
        <pc:sldLayoutChg chg="modSp">
          <pc:chgData name="Argianto Rahartomo" userId="1d327664fc98eea4" providerId="LiveId" clId="{5C5BD171-022D-4D44-8FD2-503FF593F0BE}" dt="2024-02-05T19:20:43.759" v="12"/>
          <pc:sldLayoutMkLst>
            <pc:docMk/>
            <pc:sldMasterMk cId="2739084712" sldId="2147483648"/>
            <pc:sldLayoutMk cId="2061950916" sldId="2147483659"/>
          </pc:sldLayoutMkLst>
          <pc:spChg chg="mod">
            <ac:chgData name="Argianto Rahartomo" userId="1d327664fc98eea4" providerId="LiveId" clId="{5C5BD171-022D-4D44-8FD2-503FF593F0BE}" dt="2024-02-05T19:20:43.759" v="12"/>
            <ac:spMkLst>
              <pc:docMk/>
              <pc:sldMasterMk cId="2739084712" sldId="2147483648"/>
              <pc:sldLayoutMk cId="2061950916" sldId="2147483659"/>
              <ac:spMk id="4" creationId="{45DCB717-E3EC-E3A4-B388-A33033EE4653}"/>
            </ac:spMkLst>
          </pc:spChg>
        </pc:sldLayoutChg>
      </pc:sldMasterChg>
    </pc:docChg>
  </pc:docChgLst>
  <pc:docChgLst>
    <pc:chgData name="Argianto Rahartomo" userId="6de31f5fd01b6074" providerId="LiveId" clId="{05BAB0CA-3B5F-42B2-ADC2-7B5BFB279B22}"/>
    <pc:docChg chg="undo custSel addSld delSld modSld sldOrd">
      <pc:chgData name="Argianto Rahartomo" userId="6de31f5fd01b6074" providerId="LiveId" clId="{05BAB0CA-3B5F-42B2-ADC2-7B5BFB279B22}" dt="2023-11-01T15:34:15.790" v="1349" actId="165"/>
      <pc:docMkLst>
        <pc:docMk/>
      </pc:docMkLst>
      <pc:sldChg chg="modSp mod">
        <pc:chgData name="Argianto Rahartomo" userId="6de31f5fd01b6074" providerId="LiveId" clId="{05BAB0CA-3B5F-42B2-ADC2-7B5BFB279B22}" dt="2023-11-01T12:24:59.783" v="203" actId="2711"/>
        <pc:sldMkLst>
          <pc:docMk/>
          <pc:sldMk cId="3736067078" sldId="257"/>
        </pc:sldMkLst>
        <pc:spChg chg="mod">
          <ac:chgData name="Argianto Rahartomo" userId="6de31f5fd01b6074" providerId="LiveId" clId="{05BAB0CA-3B5F-42B2-ADC2-7B5BFB279B22}" dt="2023-11-01T12:24:53.565" v="202" actId="20577"/>
          <ac:spMkLst>
            <pc:docMk/>
            <pc:sldMk cId="3736067078" sldId="257"/>
            <ac:spMk id="2" creationId="{73208A3E-C113-FEA7-F02F-41D7B25255D5}"/>
          </ac:spMkLst>
        </pc:spChg>
        <pc:spChg chg="mod">
          <ac:chgData name="Argianto Rahartomo" userId="6de31f5fd01b6074" providerId="LiveId" clId="{05BAB0CA-3B5F-42B2-ADC2-7B5BFB279B22}" dt="2023-11-01T12:24:59.783" v="203" actId="2711"/>
          <ac:spMkLst>
            <pc:docMk/>
            <pc:sldMk cId="3736067078" sldId="257"/>
            <ac:spMk id="3" creationId="{115B5A13-0328-7331-C68A-3C838D55EC1D}"/>
          </ac:spMkLst>
        </pc:spChg>
      </pc:sldChg>
      <pc:sldChg chg="modSp mod">
        <pc:chgData name="Argianto Rahartomo" userId="6de31f5fd01b6074" providerId="LiveId" clId="{05BAB0CA-3B5F-42B2-ADC2-7B5BFB279B22}" dt="2023-11-01T12:35:48.515" v="467" actId="20577"/>
        <pc:sldMkLst>
          <pc:docMk/>
          <pc:sldMk cId="1777492925" sldId="258"/>
        </pc:sldMkLst>
        <pc:spChg chg="mod">
          <ac:chgData name="Argianto Rahartomo" userId="6de31f5fd01b6074" providerId="LiveId" clId="{05BAB0CA-3B5F-42B2-ADC2-7B5BFB279B22}" dt="2023-11-01T12:25:19.255" v="204" actId="2711"/>
          <ac:spMkLst>
            <pc:docMk/>
            <pc:sldMk cId="1777492925" sldId="258"/>
            <ac:spMk id="2" creationId="{C90D3694-15F7-D646-26CE-C3C95669154F}"/>
          </ac:spMkLst>
        </pc:spChg>
        <pc:spChg chg="mod">
          <ac:chgData name="Argianto Rahartomo" userId="6de31f5fd01b6074" providerId="LiveId" clId="{05BAB0CA-3B5F-42B2-ADC2-7B5BFB279B22}" dt="2023-11-01T12:27:33.592" v="338" actId="404"/>
          <ac:spMkLst>
            <pc:docMk/>
            <pc:sldMk cId="1777492925" sldId="258"/>
            <ac:spMk id="3" creationId="{AED722C9-1563-6434-20EE-7B1EC4AA71DC}"/>
          </ac:spMkLst>
        </pc:spChg>
        <pc:spChg chg="mod">
          <ac:chgData name="Argianto Rahartomo" userId="6de31f5fd01b6074" providerId="LiveId" clId="{05BAB0CA-3B5F-42B2-ADC2-7B5BFB279B22}" dt="2023-11-01T12:30:42.870" v="341" actId="14100"/>
          <ac:spMkLst>
            <pc:docMk/>
            <pc:sldMk cId="1777492925" sldId="258"/>
            <ac:spMk id="13" creationId="{992516C4-8669-4B23-19E9-8075A929A922}"/>
          </ac:spMkLst>
        </pc:spChg>
        <pc:spChg chg="mod">
          <ac:chgData name="Argianto Rahartomo" userId="6de31f5fd01b6074" providerId="LiveId" clId="{05BAB0CA-3B5F-42B2-ADC2-7B5BFB279B22}" dt="2023-11-01T12:35:48.515" v="467" actId="20577"/>
          <ac:spMkLst>
            <pc:docMk/>
            <pc:sldMk cId="1777492925" sldId="258"/>
            <ac:spMk id="24" creationId="{F17F6479-BB68-145C-88B5-6F2C015A679D}"/>
          </ac:spMkLst>
        </pc:spChg>
      </pc:sldChg>
      <pc:sldChg chg="delSp modSp mod ord">
        <pc:chgData name="Argianto Rahartomo" userId="6de31f5fd01b6074" providerId="LiveId" clId="{05BAB0CA-3B5F-42B2-ADC2-7B5BFB279B22}" dt="2023-11-01T12:43:53.451" v="999" actId="1076"/>
        <pc:sldMkLst>
          <pc:docMk/>
          <pc:sldMk cId="2954799815" sldId="3953"/>
        </pc:sldMkLst>
        <pc:spChg chg="mod">
          <ac:chgData name="Argianto Rahartomo" userId="6de31f5fd01b6074" providerId="LiveId" clId="{05BAB0CA-3B5F-42B2-ADC2-7B5BFB279B22}" dt="2023-11-01T12:32:25.645" v="390" actId="404"/>
          <ac:spMkLst>
            <pc:docMk/>
            <pc:sldMk cId="2954799815" sldId="3953"/>
            <ac:spMk id="2" creationId="{E4028D4B-298B-8F62-BD69-24A3C216DD91}"/>
          </ac:spMkLst>
        </pc:spChg>
        <pc:spChg chg="mod">
          <ac:chgData name="Argianto Rahartomo" userId="6de31f5fd01b6074" providerId="LiveId" clId="{05BAB0CA-3B5F-42B2-ADC2-7B5BFB279B22}" dt="2023-11-01T12:41:47.335" v="786" actId="2711"/>
          <ac:spMkLst>
            <pc:docMk/>
            <pc:sldMk cId="2954799815" sldId="3953"/>
            <ac:spMk id="4" creationId="{820F229B-1BDF-9B56-A771-D901ED41F403}"/>
          </ac:spMkLst>
        </pc:spChg>
        <pc:spChg chg="mod">
          <ac:chgData name="Argianto Rahartomo" userId="6de31f5fd01b6074" providerId="LiveId" clId="{05BAB0CA-3B5F-42B2-ADC2-7B5BFB279B22}" dt="2023-11-01T12:35:56.586" v="468"/>
          <ac:spMkLst>
            <pc:docMk/>
            <pc:sldMk cId="2954799815" sldId="3953"/>
            <ac:spMk id="6" creationId="{30FF5F5E-5C22-CDAB-9F88-2FF193EBC38B}"/>
          </ac:spMkLst>
        </pc:spChg>
        <pc:picChg chg="del">
          <ac:chgData name="Argianto Rahartomo" userId="6de31f5fd01b6074" providerId="LiveId" clId="{05BAB0CA-3B5F-42B2-ADC2-7B5BFB279B22}" dt="2023-11-01T12:43:50.039" v="998" actId="478"/>
          <ac:picMkLst>
            <pc:docMk/>
            <pc:sldMk cId="2954799815" sldId="3953"/>
            <ac:picMk id="8" creationId="{CD2EB1D1-2E95-0A2D-1FD4-069A93B99341}"/>
          </ac:picMkLst>
        </pc:picChg>
        <pc:picChg chg="mod">
          <ac:chgData name="Argianto Rahartomo" userId="6de31f5fd01b6074" providerId="LiveId" clId="{05BAB0CA-3B5F-42B2-ADC2-7B5BFB279B22}" dt="2023-11-01T12:43:53.451" v="999" actId="1076"/>
          <ac:picMkLst>
            <pc:docMk/>
            <pc:sldMk cId="2954799815" sldId="3953"/>
            <ac:picMk id="1026" creationId="{3419C9E8-7220-E1AC-DC23-C5E5ABE9FFDF}"/>
          </ac:picMkLst>
        </pc:picChg>
      </pc:sldChg>
      <pc:sldChg chg="add del mod modShow">
        <pc:chgData name="Argianto Rahartomo" userId="6de31f5fd01b6074" providerId="LiveId" clId="{05BAB0CA-3B5F-42B2-ADC2-7B5BFB279B22}" dt="2023-11-01T12:34:55.680" v="462" actId="2696"/>
        <pc:sldMkLst>
          <pc:docMk/>
          <pc:sldMk cId="2660994094" sldId="3954"/>
        </pc:sldMkLst>
      </pc:sldChg>
      <pc:sldChg chg="add del mod modShow">
        <pc:chgData name="Argianto Rahartomo" userId="6de31f5fd01b6074" providerId="LiveId" clId="{05BAB0CA-3B5F-42B2-ADC2-7B5BFB279B22}" dt="2023-11-01T12:34:55.680" v="462" actId="2696"/>
        <pc:sldMkLst>
          <pc:docMk/>
          <pc:sldMk cId="3165454209" sldId="3955"/>
        </pc:sldMkLst>
      </pc:sldChg>
      <pc:sldChg chg="add del">
        <pc:chgData name="Argianto Rahartomo" userId="6de31f5fd01b6074" providerId="LiveId" clId="{05BAB0CA-3B5F-42B2-ADC2-7B5BFB279B22}" dt="2023-11-01T12:34:55.680" v="462" actId="2696"/>
        <pc:sldMkLst>
          <pc:docMk/>
          <pc:sldMk cId="834227582" sldId="3956"/>
        </pc:sldMkLst>
      </pc:sldChg>
      <pc:sldChg chg="modSp add del mod">
        <pc:chgData name="Argianto Rahartomo" userId="6de31f5fd01b6074" providerId="LiveId" clId="{05BAB0CA-3B5F-42B2-ADC2-7B5BFB279B22}" dt="2023-11-01T12:32:33.410" v="391" actId="2696"/>
        <pc:sldMkLst>
          <pc:docMk/>
          <pc:sldMk cId="3380125166" sldId="3957"/>
        </pc:sldMkLst>
        <pc:spChg chg="mod">
          <ac:chgData name="Argianto Rahartomo" userId="6de31f5fd01b6074" providerId="LiveId" clId="{05BAB0CA-3B5F-42B2-ADC2-7B5BFB279B22}" dt="2023-11-01T12:31:58.228" v="349" actId="20577"/>
          <ac:spMkLst>
            <pc:docMk/>
            <pc:sldMk cId="3380125166" sldId="3957"/>
            <ac:spMk id="2" creationId="{E4028D4B-298B-8F62-BD69-24A3C216DD91}"/>
          </ac:spMkLst>
        </pc:spChg>
      </pc:sldChg>
      <pc:sldChg chg="modSp add del mod">
        <pc:chgData name="Argianto Rahartomo" userId="6de31f5fd01b6074" providerId="LiveId" clId="{05BAB0CA-3B5F-42B2-ADC2-7B5BFB279B22}" dt="2023-11-01T12:32:54.103" v="424" actId="2696"/>
        <pc:sldMkLst>
          <pc:docMk/>
          <pc:sldMk cId="3208701741" sldId="3958"/>
        </pc:sldMkLst>
        <pc:spChg chg="mod">
          <ac:chgData name="Argianto Rahartomo" userId="6de31f5fd01b6074" providerId="LiveId" clId="{05BAB0CA-3B5F-42B2-ADC2-7B5BFB279B22}" dt="2023-11-01T12:32:01.460" v="351" actId="20577"/>
          <ac:spMkLst>
            <pc:docMk/>
            <pc:sldMk cId="3208701741" sldId="3958"/>
            <ac:spMk id="2" creationId="{E4028D4B-298B-8F62-BD69-24A3C216DD91}"/>
          </ac:spMkLst>
        </pc:spChg>
      </pc:sldChg>
      <pc:sldChg chg="delSp modSp add mod">
        <pc:chgData name="Argianto Rahartomo" userId="6de31f5fd01b6074" providerId="LiveId" clId="{05BAB0CA-3B5F-42B2-ADC2-7B5BFB279B22}" dt="2023-11-01T14:16:18.460" v="1083" actId="255"/>
        <pc:sldMkLst>
          <pc:docMk/>
          <pc:sldMk cId="840846982" sldId="3959"/>
        </pc:sldMkLst>
        <pc:spChg chg="mod">
          <ac:chgData name="Argianto Rahartomo" userId="6de31f5fd01b6074" providerId="LiveId" clId="{05BAB0CA-3B5F-42B2-ADC2-7B5BFB279B22}" dt="2023-11-01T12:32:49.812" v="423" actId="20577"/>
          <ac:spMkLst>
            <pc:docMk/>
            <pc:sldMk cId="840846982" sldId="3959"/>
            <ac:spMk id="2" creationId="{E4028D4B-298B-8F62-BD69-24A3C216DD91}"/>
          </ac:spMkLst>
        </pc:spChg>
        <pc:spChg chg="mod">
          <ac:chgData name="Argianto Rahartomo" userId="6de31f5fd01b6074" providerId="LiveId" clId="{05BAB0CA-3B5F-42B2-ADC2-7B5BFB279B22}" dt="2023-11-01T14:16:18.460" v="1083" actId="255"/>
          <ac:spMkLst>
            <pc:docMk/>
            <pc:sldMk cId="840846982" sldId="3959"/>
            <ac:spMk id="4" creationId="{820F229B-1BDF-9B56-A771-D901ED41F403}"/>
          </ac:spMkLst>
        </pc:spChg>
        <pc:spChg chg="mod">
          <ac:chgData name="Argianto Rahartomo" userId="6de31f5fd01b6074" providerId="LiveId" clId="{05BAB0CA-3B5F-42B2-ADC2-7B5BFB279B22}" dt="2023-11-01T12:36:01.839" v="469"/>
          <ac:spMkLst>
            <pc:docMk/>
            <pc:sldMk cId="840846982" sldId="3959"/>
            <ac:spMk id="6" creationId="{5C07A723-37EC-7C6C-5233-025D7E3B8CFC}"/>
          </ac:spMkLst>
        </pc:spChg>
        <pc:picChg chg="del">
          <ac:chgData name="Argianto Rahartomo" userId="6de31f5fd01b6074" providerId="LiveId" clId="{05BAB0CA-3B5F-42B2-ADC2-7B5BFB279B22}" dt="2023-11-01T12:43:58.828" v="1000" actId="478"/>
          <ac:picMkLst>
            <pc:docMk/>
            <pc:sldMk cId="840846982" sldId="3959"/>
            <ac:picMk id="1026" creationId="{3419C9E8-7220-E1AC-DC23-C5E5ABE9FFDF}"/>
          </ac:picMkLst>
        </pc:picChg>
      </pc:sldChg>
      <pc:sldChg chg="delSp modSp add mod modNotesTx">
        <pc:chgData name="Argianto Rahartomo" userId="6de31f5fd01b6074" providerId="LiveId" clId="{05BAB0CA-3B5F-42B2-ADC2-7B5BFB279B22}" dt="2023-11-01T14:57:08.207" v="1332" actId="20577"/>
        <pc:sldMkLst>
          <pc:docMk/>
          <pc:sldMk cId="4065647178" sldId="3960"/>
        </pc:sldMkLst>
        <pc:spChg chg="mod">
          <ac:chgData name="Argianto Rahartomo" userId="6de31f5fd01b6074" providerId="LiveId" clId="{05BAB0CA-3B5F-42B2-ADC2-7B5BFB279B22}" dt="2023-11-01T12:33:06.267" v="443" actId="20577"/>
          <ac:spMkLst>
            <pc:docMk/>
            <pc:sldMk cId="4065647178" sldId="3960"/>
            <ac:spMk id="2" creationId="{E4028D4B-298B-8F62-BD69-24A3C216DD91}"/>
          </ac:spMkLst>
        </pc:spChg>
        <pc:spChg chg="mod">
          <ac:chgData name="Argianto Rahartomo" userId="6de31f5fd01b6074" providerId="LiveId" clId="{05BAB0CA-3B5F-42B2-ADC2-7B5BFB279B22}" dt="2023-11-01T12:51:06.719" v="1079" actId="20577"/>
          <ac:spMkLst>
            <pc:docMk/>
            <pc:sldMk cId="4065647178" sldId="3960"/>
            <ac:spMk id="4" creationId="{820F229B-1BDF-9B56-A771-D901ED41F403}"/>
          </ac:spMkLst>
        </pc:spChg>
        <pc:spChg chg="mod">
          <ac:chgData name="Argianto Rahartomo" userId="6de31f5fd01b6074" providerId="LiveId" clId="{05BAB0CA-3B5F-42B2-ADC2-7B5BFB279B22}" dt="2023-11-01T12:36:05.776" v="470"/>
          <ac:spMkLst>
            <pc:docMk/>
            <pc:sldMk cId="4065647178" sldId="3960"/>
            <ac:spMk id="6" creationId="{057453F7-F7CB-AF3F-71B5-B5B1410792FB}"/>
          </ac:spMkLst>
        </pc:spChg>
        <pc:picChg chg="del">
          <ac:chgData name="Argianto Rahartomo" userId="6de31f5fd01b6074" providerId="LiveId" clId="{05BAB0CA-3B5F-42B2-ADC2-7B5BFB279B22}" dt="2023-11-01T12:48:17.258" v="1064" actId="478"/>
          <ac:picMkLst>
            <pc:docMk/>
            <pc:sldMk cId="4065647178" sldId="3960"/>
            <ac:picMk id="8" creationId="{CD2EB1D1-2E95-0A2D-1FD4-069A93B99341}"/>
          </ac:picMkLst>
        </pc:picChg>
        <pc:picChg chg="del">
          <ac:chgData name="Argianto Rahartomo" userId="6de31f5fd01b6074" providerId="LiveId" clId="{05BAB0CA-3B5F-42B2-ADC2-7B5BFB279B22}" dt="2023-11-01T12:48:18.676" v="1065" actId="478"/>
          <ac:picMkLst>
            <pc:docMk/>
            <pc:sldMk cId="4065647178" sldId="3960"/>
            <ac:picMk id="1026" creationId="{3419C9E8-7220-E1AC-DC23-C5E5ABE9FFDF}"/>
          </ac:picMkLst>
        </pc:picChg>
      </pc:sldChg>
      <pc:sldChg chg="addSp delSp modSp add mod">
        <pc:chgData name="Argianto Rahartomo" userId="6de31f5fd01b6074" providerId="LiveId" clId="{05BAB0CA-3B5F-42B2-ADC2-7B5BFB279B22}" dt="2023-11-01T12:36:09.585" v="471"/>
        <pc:sldMkLst>
          <pc:docMk/>
          <pc:sldMk cId="2778972816" sldId="3961"/>
        </pc:sldMkLst>
        <pc:spChg chg="del mod">
          <ac:chgData name="Argianto Rahartomo" userId="6de31f5fd01b6074" providerId="LiveId" clId="{05BAB0CA-3B5F-42B2-ADC2-7B5BFB279B22}" dt="2023-11-01T12:33:59.336" v="452" actId="478"/>
          <ac:spMkLst>
            <pc:docMk/>
            <pc:sldMk cId="2778972816" sldId="3961"/>
            <ac:spMk id="2" creationId="{E4028D4B-298B-8F62-BD69-24A3C216DD91}"/>
          </ac:spMkLst>
        </pc:spChg>
        <pc:spChg chg="del">
          <ac:chgData name="Argianto Rahartomo" userId="6de31f5fd01b6074" providerId="LiveId" clId="{05BAB0CA-3B5F-42B2-ADC2-7B5BFB279B22}" dt="2023-11-01T12:33:43.167" v="447" actId="478"/>
          <ac:spMkLst>
            <pc:docMk/>
            <pc:sldMk cId="2778972816" sldId="3961"/>
            <ac:spMk id="4" creationId="{820F229B-1BDF-9B56-A771-D901ED41F403}"/>
          </ac:spMkLst>
        </pc:spChg>
        <pc:spChg chg="mod">
          <ac:chgData name="Argianto Rahartomo" userId="6de31f5fd01b6074" providerId="LiveId" clId="{05BAB0CA-3B5F-42B2-ADC2-7B5BFB279B22}" dt="2023-11-01T12:36:09.585" v="471"/>
          <ac:spMkLst>
            <pc:docMk/>
            <pc:sldMk cId="2778972816" sldId="3961"/>
            <ac:spMk id="7" creationId="{4A746708-765C-1DD9-ED69-9E706F398B5A}"/>
          </ac:spMkLst>
        </pc:spChg>
        <pc:picChg chg="add mod">
          <ac:chgData name="Argianto Rahartomo" userId="6de31f5fd01b6074" providerId="LiveId" clId="{05BAB0CA-3B5F-42B2-ADC2-7B5BFB279B22}" dt="2023-11-01T12:34:29.042" v="461" actId="14100"/>
          <ac:picMkLst>
            <pc:docMk/>
            <pc:sldMk cId="2778972816" sldId="3961"/>
            <ac:picMk id="3" creationId="{3BF1558F-7117-3C75-AD08-8FE8FB2E1164}"/>
          </ac:picMkLst>
        </pc:picChg>
        <pc:picChg chg="del">
          <ac:chgData name="Argianto Rahartomo" userId="6de31f5fd01b6074" providerId="LiveId" clId="{05BAB0CA-3B5F-42B2-ADC2-7B5BFB279B22}" dt="2023-11-01T12:33:39.842" v="445" actId="478"/>
          <ac:picMkLst>
            <pc:docMk/>
            <pc:sldMk cId="2778972816" sldId="3961"/>
            <ac:picMk id="8" creationId="{CD2EB1D1-2E95-0A2D-1FD4-069A93B99341}"/>
          </ac:picMkLst>
        </pc:picChg>
        <pc:picChg chg="del">
          <ac:chgData name="Argianto Rahartomo" userId="6de31f5fd01b6074" providerId="LiveId" clId="{05BAB0CA-3B5F-42B2-ADC2-7B5BFB279B22}" dt="2023-11-01T12:33:41.375" v="446" actId="478"/>
          <ac:picMkLst>
            <pc:docMk/>
            <pc:sldMk cId="2778972816" sldId="3961"/>
            <ac:picMk id="1026" creationId="{3419C9E8-7220-E1AC-DC23-C5E5ABE9FFDF}"/>
          </ac:picMkLst>
        </pc:picChg>
      </pc:sldChg>
      <pc:sldChg chg="addSp delSp modSp add mod ord modAnim">
        <pc:chgData name="Argianto Rahartomo" userId="6de31f5fd01b6074" providerId="LiveId" clId="{05BAB0CA-3B5F-42B2-ADC2-7B5BFB279B22}" dt="2023-11-01T14:43:38.611" v="1162"/>
        <pc:sldMkLst>
          <pc:docMk/>
          <pc:sldMk cId="1685411159" sldId="3962"/>
        </pc:sldMkLst>
        <pc:spChg chg="mod">
          <ac:chgData name="Argianto Rahartomo" userId="6de31f5fd01b6074" providerId="LiveId" clId="{05BAB0CA-3B5F-42B2-ADC2-7B5BFB279B22}" dt="2023-11-01T14:41:05" v="1150" actId="20577"/>
          <ac:spMkLst>
            <pc:docMk/>
            <pc:sldMk cId="1685411159" sldId="3962"/>
            <ac:spMk id="2" creationId="{E4028D4B-298B-8F62-BD69-24A3C216DD91}"/>
          </ac:spMkLst>
        </pc:spChg>
        <pc:spChg chg="del">
          <ac:chgData name="Argianto Rahartomo" userId="6de31f5fd01b6074" providerId="LiveId" clId="{05BAB0CA-3B5F-42B2-ADC2-7B5BFB279B22}" dt="2023-11-01T14:39:07.136" v="1106" actId="478"/>
          <ac:spMkLst>
            <pc:docMk/>
            <pc:sldMk cId="1685411159" sldId="3962"/>
            <ac:spMk id="4" creationId="{820F229B-1BDF-9B56-A771-D901ED41F403}"/>
          </ac:spMkLst>
        </pc:spChg>
        <pc:spChg chg="add del mod">
          <ac:chgData name="Argianto Rahartomo" userId="6de31f5fd01b6074" providerId="LiveId" clId="{05BAB0CA-3B5F-42B2-ADC2-7B5BFB279B22}" dt="2023-11-01T14:39:08.604" v="1107" actId="478"/>
          <ac:spMkLst>
            <pc:docMk/>
            <pc:sldMk cId="1685411159" sldId="3962"/>
            <ac:spMk id="8" creationId="{4783BE4D-C6B3-AE24-1B54-474863886514}"/>
          </ac:spMkLst>
        </pc:spChg>
        <pc:spChg chg="mod">
          <ac:chgData name="Argianto Rahartomo" userId="6de31f5fd01b6074" providerId="LiveId" clId="{05BAB0CA-3B5F-42B2-ADC2-7B5BFB279B22}" dt="2023-11-01T14:40:01.897" v="1115" actId="404"/>
          <ac:spMkLst>
            <pc:docMk/>
            <pc:sldMk cId="1685411159" sldId="3962"/>
            <ac:spMk id="10" creationId="{343D57CC-E997-19D9-3DD8-193D224424B1}"/>
          </ac:spMkLst>
        </pc:spChg>
        <pc:spChg chg="mod">
          <ac:chgData name="Argianto Rahartomo" userId="6de31f5fd01b6074" providerId="LiveId" clId="{05BAB0CA-3B5F-42B2-ADC2-7B5BFB279B22}" dt="2023-11-01T14:40:04.833" v="1116" actId="404"/>
          <ac:spMkLst>
            <pc:docMk/>
            <pc:sldMk cId="1685411159" sldId="3962"/>
            <ac:spMk id="11" creationId="{05582351-AEDE-4F7C-FC18-8AB36226BA64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12" creationId="{F8420423-5E97-7E98-0413-BF2B1F5B2146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13" creationId="{E7EC3D9C-6169-A442-A348-B91CBC07A3A6}"/>
          </ac:spMkLst>
        </pc:spChg>
        <pc:spChg chg="mod">
          <ac:chgData name="Argianto Rahartomo" userId="6de31f5fd01b6074" providerId="LiveId" clId="{05BAB0CA-3B5F-42B2-ADC2-7B5BFB279B22}" dt="2023-11-01T14:40:10.690" v="1118" actId="404"/>
          <ac:spMkLst>
            <pc:docMk/>
            <pc:sldMk cId="1685411159" sldId="3962"/>
            <ac:spMk id="14" creationId="{327EBCF2-9D8E-46B7-569D-2722586AED7B}"/>
          </ac:spMkLst>
        </pc:spChg>
        <pc:spChg chg="mod">
          <ac:chgData name="Argianto Rahartomo" userId="6de31f5fd01b6074" providerId="LiveId" clId="{05BAB0CA-3B5F-42B2-ADC2-7B5BFB279B22}" dt="2023-11-01T14:40:07.994" v="1117" actId="404"/>
          <ac:spMkLst>
            <pc:docMk/>
            <pc:sldMk cId="1685411159" sldId="3962"/>
            <ac:spMk id="15" creationId="{F79970AE-0A42-0653-8230-FD9BCD017502}"/>
          </ac:spMkLst>
        </pc:spChg>
        <pc:spChg chg="mod">
          <ac:chgData name="Argianto Rahartomo" userId="6de31f5fd01b6074" providerId="LiveId" clId="{05BAB0CA-3B5F-42B2-ADC2-7B5BFB279B22}" dt="2023-11-01T14:39:52.352" v="1113" actId="403"/>
          <ac:spMkLst>
            <pc:docMk/>
            <pc:sldMk cId="1685411159" sldId="3962"/>
            <ac:spMk id="18" creationId="{3CC449E2-F0A9-F60A-FEE9-45AE932BAA3E}"/>
          </ac:spMkLst>
        </pc:spChg>
        <pc:spChg chg="mod">
          <ac:chgData name="Argianto Rahartomo" userId="6de31f5fd01b6074" providerId="LiveId" clId="{05BAB0CA-3B5F-42B2-ADC2-7B5BFB279B22}" dt="2023-11-01T14:39:57.730" v="1114" actId="404"/>
          <ac:spMkLst>
            <pc:docMk/>
            <pc:sldMk cId="1685411159" sldId="3962"/>
            <ac:spMk id="19" creationId="{394BCC0C-6FB4-7623-7310-581731A197CF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31" creationId="{D530B8BF-A54C-8D70-DB8B-190B33FFACA3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34" creationId="{6D8C998D-C95B-A67C-10EF-DF43A4A17857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35" creationId="{E9D7CA62-A84E-C8B9-A4EE-907CC42BF73A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45" creationId="{F7EAA797-CD55-9D4E-BB6E-28935C8ADF55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49" creationId="{4363AB7D-29F1-FEFD-DD4C-5F0B787F1337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53" creationId="{B4676682-C75F-EBB4-9D9D-CACCD51ED48D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54" creationId="{924C4B4E-10BE-C249-C9D0-C2762DE848AE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55" creationId="{C3914B81-DCB3-E158-4C67-EF07D697B4F4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56" creationId="{F4E7FD93-370A-5B44-458D-522530D051FB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57" creationId="{AE350675-AAEF-E0DC-EB8F-A3BC7FECD4A0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58" creationId="{04B97615-B281-8197-A6BA-E844F4E2D9EA}"/>
          </ac:spMkLst>
        </pc:spChg>
        <pc:spChg chg="mod">
          <ac:chgData name="Argianto Rahartomo" userId="6de31f5fd01b6074" providerId="LiveId" clId="{05BAB0CA-3B5F-42B2-ADC2-7B5BFB279B22}" dt="2023-11-01T14:40:20.081" v="1124" actId="404"/>
          <ac:spMkLst>
            <pc:docMk/>
            <pc:sldMk cId="1685411159" sldId="3962"/>
            <ac:spMk id="59" creationId="{10CDB091-6933-F20C-8168-327996CD4DA6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0" creationId="{960A6A4E-2C29-0CAA-D56E-34006298BDE1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1" creationId="{64FD4FDF-7A3E-48EA-A32D-F14D3215DA4A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2" creationId="{051DF588-975A-7F10-BB68-01638CB525BD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3" creationId="{28244A9D-3407-B73F-A35A-E90C8BB32E2D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4" creationId="{C4BB5771-F40D-15EA-6573-73D60CACD2DE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5" creationId="{7F515BD5-0181-D3A9-E5D9-27A2EF0D608F}"/>
          </ac:spMkLst>
        </pc:spChg>
        <pc:spChg chg="mod">
          <ac:chgData name="Argianto Rahartomo" userId="6de31f5fd01b6074" providerId="LiveId" clId="{05BAB0CA-3B5F-42B2-ADC2-7B5BFB279B22}" dt="2023-11-01T14:40:16.593" v="1121" actId="404"/>
          <ac:spMkLst>
            <pc:docMk/>
            <pc:sldMk cId="1685411159" sldId="3962"/>
            <ac:spMk id="66" creationId="{B7CDAB32-BE18-7BA2-2EEA-963E9C04E416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7" creationId="{DD6EDAE6-7341-45B7-D858-AF4E76424C6A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68" creationId="{F63B7807-F862-E2BC-65C5-73455A8522BE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71" creationId="{83D56198-4A2B-03A9-2DDE-04F46DCE56F2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72" creationId="{24CE2B0B-326F-25E5-126F-AB965CBA6204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73" creationId="{8247AE17-2BD5-32BF-939E-110C02FF62DC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76" creationId="{2CE456E0-B820-11C6-BC4D-745161DCB3A7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77" creationId="{739F6C12-7BBD-BA80-8C39-83A1422CC950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78" creationId="{AC34FC0E-31D2-AAFD-3C41-116F2A87453E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79" creationId="{21DCEA29-6DC4-8643-D570-F9672880423D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0" creationId="{3B199F07-25B7-1A99-7484-BFC4476E8B73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1" creationId="{DA52EEE7-4F4A-3AB5-F9CE-8D1AE5E5CA0E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2" creationId="{16217E4D-4FA1-351E-6D12-CF762F7679E8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3" creationId="{5E184A77-A767-689C-B5A6-70A3D1BA4949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4" creationId="{BB0859B1-95AC-B342-D5C8-0ACE56701ACD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5" creationId="{F820679E-D953-5E3B-C3C1-7BD3D79C8159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6" creationId="{C85C7B7A-FA8E-D099-5E87-84E410D91633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8" creationId="{50223251-A12A-4BB9-5E5F-23BC93478D85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89" creationId="{F10ABF72-3D2A-A7F4-2BA3-632F7E3FE3CD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90" creationId="{BD65707B-F741-D1F7-1761-13CD7B68A047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91" creationId="{0BEDB886-012B-6E1F-7BA7-BEC987CBA59D}"/>
          </ac:spMkLst>
        </pc:spChg>
        <pc:spChg chg="mod">
          <ac:chgData name="Argianto Rahartomo" userId="6de31f5fd01b6074" providerId="LiveId" clId="{05BAB0CA-3B5F-42B2-ADC2-7B5BFB279B22}" dt="2023-11-01T14:39:34.885" v="1108"/>
          <ac:spMkLst>
            <pc:docMk/>
            <pc:sldMk cId="1685411159" sldId="3962"/>
            <ac:spMk id="92" creationId="{A355ED3F-FE10-97D1-5CA8-777478CBAC63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95" creationId="{70B4C1A2-F300-1BDB-7A70-9E7B1F800E59}"/>
          </ac:spMkLst>
        </pc:spChg>
        <pc:spChg chg="add mod">
          <ac:chgData name="Argianto Rahartomo" userId="6de31f5fd01b6074" providerId="LiveId" clId="{05BAB0CA-3B5F-42B2-ADC2-7B5BFB279B22}" dt="2023-11-01T14:41:48.464" v="1160" actId="1076"/>
          <ac:spMkLst>
            <pc:docMk/>
            <pc:sldMk cId="1685411159" sldId="3962"/>
            <ac:spMk id="96" creationId="{2C298EF5-A7E3-2F21-EE0B-57C5B39E2388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97" creationId="{97E45DDE-F1A6-9F7A-ED48-F4F57DB871CF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98" creationId="{7668DC3B-76C5-9036-C9CC-2DB3ADC26440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99" creationId="{BF4EF563-5C01-5C48-91F3-60ECDD004339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100" creationId="{A477ABAF-FCF7-2E7D-F596-83C1E8014C91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101" creationId="{49FFA3AF-EE1A-B218-A705-06FF4337C220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102" creationId="{9AE54FF4-05C1-44EB-D4B0-EC033A1F19C7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103" creationId="{97020343-F36D-BCEE-B4C0-1AF6BF20BB98}"/>
          </ac:spMkLst>
        </pc:spChg>
        <pc:spChg chg="add mod">
          <ac:chgData name="Argianto Rahartomo" userId="6de31f5fd01b6074" providerId="LiveId" clId="{05BAB0CA-3B5F-42B2-ADC2-7B5BFB279B22}" dt="2023-11-01T14:41:31.504" v="1156" actId="164"/>
          <ac:spMkLst>
            <pc:docMk/>
            <pc:sldMk cId="1685411159" sldId="3962"/>
            <ac:spMk id="104" creationId="{EDA13688-2AD2-B8B4-8AF4-0114E9F27867}"/>
          </ac:spMkLst>
        </pc:spChg>
        <pc:spChg chg="add mod">
          <ac:chgData name="Argianto Rahartomo" userId="6de31f5fd01b6074" providerId="LiveId" clId="{05BAB0CA-3B5F-42B2-ADC2-7B5BFB279B22}" dt="2023-11-01T14:41:43.178" v="1159" actId="1076"/>
          <ac:spMkLst>
            <pc:docMk/>
            <pc:sldMk cId="1685411159" sldId="3962"/>
            <ac:spMk id="106" creationId="{487831A9-56C1-B363-EB06-83DCB70DFA3A}"/>
          </ac:spMkLst>
        </pc:spChg>
        <pc:spChg chg="add mod">
          <ac:chgData name="Argianto Rahartomo" userId="6de31f5fd01b6074" providerId="LiveId" clId="{05BAB0CA-3B5F-42B2-ADC2-7B5BFB279B22}" dt="2023-11-01T14:41:43.178" v="1159" actId="1076"/>
          <ac:spMkLst>
            <pc:docMk/>
            <pc:sldMk cId="1685411159" sldId="3962"/>
            <ac:spMk id="108" creationId="{BDFBBDF9-4AA3-3B63-EF0E-337E5C770F50}"/>
          </ac:spMkLst>
        </pc:spChg>
        <pc:spChg chg="add mod">
          <ac:chgData name="Argianto Rahartomo" userId="6de31f5fd01b6074" providerId="LiveId" clId="{05BAB0CA-3B5F-42B2-ADC2-7B5BFB279B22}" dt="2023-11-01T14:41:43.178" v="1159" actId="1076"/>
          <ac:spMkLst>
            <pc:docMk/>
            <pc:sldMk cId="1685411159" sldId="3962"/>
            <ac:spMk id="110" creationId="{8D3B9267-6530-1A2C-127F-E2A8B8F02196}"/>
          </ac:spMkLst>
        </pc:spChg>
        <pc:spChg chg="add mod">
          <ac:chgData name="Argianto Rahartomo" userId="6de31f5fd01b6074" providerId="LiveId" clId="{05BAB0CA-3B5F-42B2-ADC2-7B5BFB279B22}" dt="2023-11-01T14:41:43.178" v="1159" actId="1076"/>
          <ac:spMkLst>
            <pc:docMk/>
            <pc:sldMk cId="1685411159" sldId="3962"/>
            <ac:spMk id="112" creationId="{E21E243C-65E1-94F4-854F-6006EFF14207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13" creationId="{C48DC227-0588-3B4B-F6B8-15D271D2F7FC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14" creationId="{1496CFEC-DFD1-4CF0-B1A9-104F5743C6A7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15" creationId="{3836512E-7F6A-51AB-6A51-FD7A39B5706E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16" creationId="{45E20CB3-2781-AA73-152F-E5AFF40D12B1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17" creationId="{735B1E76-8736-3A17-5564-AB143D1B25D1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18" creationId="{585CF915-A4C4-28D2-1FD6-B443891B075C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19" creationId="{4870E033-23DD-C72B-86F5-707822E20773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20" creationId="{7C6115D7-34CA-FD54-150C-1674F83761D2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21" creationId="{68DD54DC-06BA-EEFD-637E-B204DDD02F2F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22" creationId="{4B8562E1-6FF8-3AF4-B00E-AA6AB4D2E6CA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24" creationId="{79DCCC0E-47E4-8F83-A7FD-5AD605A5740F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26" creationId="{C7F8D431-08F8-E867-CE68-41D56A93CBC5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28" creationId="{5979B781-3DF3-1B7D-1C12-CE2DDEE64CD1}"/>
          </ac:spMkLst>
        </pc:spChg>
        <pc:spChg chg="add del mod">
          <ac:chgData name="Argianto Rahartomo" userId="6de31f5fd01b6074" providerId="LiveId" clId="{05BAB0CA-3B5F-42B2-ADC2-7B5BFB279B22}" dt="2023-11-01T14:41:08.290" v="1153"/>
          <ac:spMkLst>
            <pc:docMk/>
            <pc:sldMk cId="1685411159" sldId="3962"/>
            <ac:spMk id="130" creationId="{25748929-2476-18CE-7F39-E6FCE40669EA}"/>
          </ac:spMkLst>
        </pc:spChg>
        <pc:grpChg chg="add del mod">
          <ac:chgData name="Argianto Rahartomo" userId="6de31f5fd01b6074" providerId="LiveId" clId="{05BAB0CA-3B5F-42B2-ADC2-7B5BFB279B22}" dt="2023-11-01T14:40:42.172" v="1126" actId="478"/>
          <ac:grpSpMkLst>
            <pc:docMk/>
            <pc:sldMk cId="1685411159" sldId="3962"/>
            <ac:grpSpMk id="9" creationId="{FFAF1876-1674-6D2F-086E-BF8F2DFCBFED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16" creationId="{36F02F89-BBF5-E509-D1B0-24C72886CD0E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20" creationId="{7BB6134E-1436-B4C8-3855-B3A33D765DD8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21" creationId="{5FD2A665-4183-4041-4A90-64A331D5DABB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22" creationId="{B431B408-9CB5-0D6C-A295-8C2B0BD5A3BB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23" creationId="{C06796E3-FFEC-DB2B-D6FD-87FBF7D9A78F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36" creationId="{A482FDF2-9BDF-FEAC-BCE6-48AFB4AABF36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37" creationId="{D27E81C2-9978-EBDA-8FE8-F809C44A6E53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38" creationId="{3AC4200A-CC05-B6D2-4ED5-F1B55B0623D0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69" creationId="{C3F0670F-01D0-7C89-BD08-7E2C5D1AEF3B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70" creationId="{06F17F8A-64CD-33D0-3952-5F34393F5F6F}"/>
          </ac:grpSpMkLst>
        </pc:grpChg>
        <pc:grpChg chg="mod">
          <ac:chgData name="Argianto Rahartomo" userId="6de31f5fd01b6074" providerId="LiveId" clId="{05BAB0CA-3B5F-42B2-ADC2-7B5BFB279B22}" dt="2023-11-01T14:39:34.885" v="1108"/>
          <ac:grpSpMkLst>
            <pc:docMk/>
            <pc:sldMk cId="1685411159" sldId="3962"/>
            <ac:grpSpMk id="87" creationId="{92C976D6-98C9-71F3-A86E-28FCA16445A0}"/>
          </ac:grpSpMkLst>
        </pc:grpChg>
        <pc:grpChg chg="add mod">
          <ac:chgData name="Argianto Rahartomo" userId="6de31f5fd01b6074" providerId="LiveId" clId="{05BAB0CA-3B5F-42B2-ADC2-7B5BFB279B22}" dt="2023-11-01T14:41:36.855" v="1158" actId="1076"/>
          <ac:grpSpMkLst>
            <pc:docMk/>
            <pc:sldMk cId="1685411159" sldId="3962"/>
            <ac:grpSpMk id="131" creationId="{C3C1A111-5D1D-2E0B-FCB7-DAA4EC20ED1E}"/>
          </ac:grpSpMkLst>
        </pc:grpChg>
        <pc:picChg chg="add mod">
          <ac:chgData name="Argianto Rahartomo" userId="6de31f5fd01b6074" providerId="LiveId" clId="{05BAB0CA-3B5F-42B2-ADC2-7B5BFB279B22}" dt="2023-11-01T14:41:43.178" v="1159" actId="1076"/>
          <ac:picMkLst>
            <pc:docMk/>
            <pc:sldMk cId="1685411159" sldId="3962"/>
            <ac:picMk id="105" creationId="{2464F586-9F89-818F-2816-59361547BD54}"/>
          </ac:picMkLst>
        </pc:picChg>
        <pc:picChg chg="add mod">
          <ac:chgData name="Argianto Rahartomo" userId="6de31f5fd01b6074" providerId="LiveId" clId="{05BAB0CA-3B5F-42B2-ADC2-7B5BFB279B22}" dt="2023-11-01T14:41:43.178" v="1159" actId="1076"/>
          <ac:picMkLst>
            <pc:docMk/>
            <pc:sldMk cId="1685411159" sldId="3962"/>
            <ac:picMk id="107" creationId="{3C9DA3C1-B1E9-31CF-30AE-5536C6B32396}"/>
          </ac:picMkLst>
        </pc:picChg>
        <pc:picChg chg="add mod">
          <ac:chgData name="Argianto Rahartomo" userId="6de31f5fd01b6074" providerId="LiveId" clId="{05BAB0CA-3B5F-42B2-ADC2-7B5BFB279B22}" dt="2023-11-01T14:41:43.178" v="1159" actId="1076"/>
          <ac:picMkLst>
            <pc:docMk/>
            <pc:sldMk cId="1685411159" sldId="3962"/>
            <ac:picMk id="109" creationId="{C2545228-E789-662C-9E0F-7DED0B8AB771}"/>
          </ac:picMkLst>
        </pc:picChg>
        <pc:picChg chg="add mod">
          <ac:chgData name="Argianto Rahartomo" userId="6de31f5fd01b6074" providerId="LiveId" clId="{05BAB0CA-3B5F-42B2-ADC2-7B5BFB279B22}" dt="2023-11-01T14:41:43.178" v="1159" actId="1076"/>
          <ac:picMkLst>
            <pc:docMk/>
            <pc:sldMk cId="1685411159" sldId="3962"/>
            <ac:picMk id="111" creationId="{8D58609A-F249-D0F8-E524-A535CA865E75}"/>
          </ac:picMkLst>
        </pc:picChg>
        <pc:picChg chg="add del mod">
          <ac:chgData name="Argianto Rahartomo" userId="6de31f5fd01b6074" providerId="LiveId" clId="{05BAB0CA-3B5F-42B2-ADC2-7B5BFB279B22}" dt="2023-11-01T14:41:08.290" v="1153"/>
          <ac:picMkLst>
            <pc:docMk/>
            <pc:sldMk cId="1685411159" sldId="3962"/>
            <ac:picMk id="123" creationId="{FD3BD32E-19FE-5D7D-2E88-A1DD7B0C0381}"/>
          </ac:picMkLst>
        </pc:picChg>
        <pc:picChg chg="add del mod">
          <ac:chgData name="Argianto Rahartomo" userId="6de31f5fd01b6074" providerId="LiveId" clId="{05BAB0CA-3B5F-42B2-ADC2-7B5BFB279B22}" dt="2023-11-01T14:41:08.290" v="1153"/>
          <ac:picMkLst>
            <pc:docMk/>
            <pc:sldMk cId="1685411159" sldId="3962"/>
            <ac:picMk id="125" creationId="{16FDA064-6984-931C-DFC7-9538520EDFA8}"/>
          </ac:picMkLst>
        </pc:picChg>
        <pc:picChg chg="add del mod">
          <ac:chgData name="Argianto Rahartomo" userId="6de31f5fd01b6074" providerId="LiveId" clId="{05BAB0CA-3B5F-42B2-ADC2-7B5BFB279B22}" dt="2023-11-01T14:41:08.290" v="1153"/>
          <ac:picMkLst>
            <pc:docMk/>
            <pc:sldMk cId="1685411159" sldId="3962"/>
            <ac:picMk id="127" creationId="{23AC9BE0-735C-3873-7501-FEA2ED8F08A8}"/>
          </ac:picMkLst>
        </pc:picChg>
        <pc:picChg chg="add del mod">
          <ac:chgData name="Argianto Rahartomo" userId="6de31f5fd01b6074" providerId="LiveId" clId="{05BAB0CA-3B5F-42B2-ADC2-7B5BFB279B22}" dt="2023-11-01T14:41:08.290" v="1153"/>
          <ac:picMkLst>
            <pc:docMk/>
            <pc:sldMk cId="1685411159" sldId="3962"/>
            <ac:picMk id="129" creationId="{53FA9AF1-FB4A-065D-C867-7DE5C80F7758}"/>
          </ac:picMkLst>
        </pc:pic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17" creationId="{7CF08ECE-B18E-68AE-EAB3-9139668CBC38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24" creationId="{54B9A2D6-A2D2-7832-DDAC-C8E03411EC0E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25" creationId="{33DDDDC6-A7CF-27B0-0CE5-BA1BD841B1FE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26" creationId="{9F723538-D3DF-FF99-72B4-1CFFE3371197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27" creationId="{751F97AD-326B-A16F-3999-8E671D82F917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28" creationId="{AFF647AC-1677-EC47-29F8-5C2AAF266E35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29" creationId="{AB4DDA95-C631-12BD-4B08-D1DA542C8DA6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30" creationId="{50C45DCC-A331-B487-1C2A-852A67915692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32" creationId="{9990FA22-9FC1-7E4F-8C2E-46A8EA035528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33" creationId="{458224BD-7C27-FD05-3864-87E6D3852189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39" creationId="{41E364B8-5379-4490-B521-E8DD25290E05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40" creationId="{6BE95805-F96C-3F7A-3971-085C6BA17A72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41" creationId="{DD09DDAB-D3B6-85E2-F2C0-1DCA6ED528A5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42" creationId="{89F08761-BF2F-39FF-60AB-918DED00488B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43" creationId="{4161CC19-4A56-4BED-93AF-A3697A03E452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44" creationId="{B08259AE-D563-2147-96ED-DC353999D358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46" creationId="{1A47EACE-8AF2-5B07-DF67-CA948026AE72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47" creationId="{57B2C1FB-6530-21DA-96B1-6A22800AFF10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48" creationId="{F9A643FF-2843-8E97-682B-919B154BF649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50" creationId="{31EEE125-6DB5-C7D9-0A36-00A02E376F47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51" creationId="{57F7C02A-6FBD-0C5F-21DE-42D2A006EC64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52" creationId="{13EC4E90-2D5E-3145-7CE0-F402C27F0AAE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74" creationId="{A2444078-C1A5-387C-9E6C-ABC1C2B70E0B}"/>
          </ac:cxnSpMkLst>
        </pc:cxnChg>
        <pc:cxnChg chg="mod">
          <ac:chgData name="Argianto Rahartomo" userId="6de31f5fd01b6074" providerId="LiveId" clId="{05BAB0CA-3B5F-42B2-ADC2-7B5BFB279B22}" dt="2023-11-01T14:40:42.172" v="1126" actId="478"/>
          <ac:cxnSpMkLst>
            <pc:docMk/>
            <pc:sldMk cId="1685411159" sldId="3962"/>
            <ac:cxnSpMk id="75" creationId="{E76A759F-9290-DF16-3BC5-E1C620ED2E15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93" creationId="{21C247C1-0BD1-A989-5322-1D8979311826}"/>
          </ac:cxnSpMkLst>
        </pc:cxnChg>
        <pc:cxnChg chg="mod">
          <ac:chgData name="Argianto Rahartomo" userId="6de31f5fd01b6074" providerId="LiveId" clId="{05BAB0CA-3B5F-42B2-ADC2-7B5BFB279B22}" dt="2023-11-01T14:39:34.885" v="1108"/>
          <ac:cxnSpMkLst>
            <pc:docMk/>
            <pc:sldMk cId="1685411159" sldId="3962"/>
            <ac:cxnSpMk id="94" creationId="{5095ED80-C8D3-643B-DAFF-C4F822CCA59D}"/>
          </ac:cxnSpMkLst>
        </pc:cxnChg>
      </pc:sldChg>
      <pc:sldChg chg="add">
        <pc:chgData name="Argianto Rahartomo" userId="6de31f5fd01b6074" providerId="LiveId" clId="{05BAB0CA-3B5F-42B2-ADC2-7B5BFB279B22}" dt="2023-11-01T14:40:37.747" v="1125" actId="2890"/>
        <pc:sldMkLst>
          <pc:docMk/>
          <pc:sldMk cId="3594799295" sldId="3963"/>
        </pc:sldMkLst>
      </pc:sldChg>
      <pc:sldChg chg="addSp delSp modSp add mod ord">
        <pc:chgData name="Argianto Rahartomo" userId="6de31f5fd01b6074" providerId="LiveId" clId="{05BAB0CA-3B5F-42B2-ADC2-7B5BFB279B22}" dt="2023-11-01T14:46:16.226" v="1186" actId="404"/>
        <pc:sldMkLst>
          <pc:docMk/>
          <pc:sldMk cId="3675608270" sldId="3964"/>
        </pc:sldMkLst>
        <pc:spChg chg="mod">
          <ac:chgData name="Argianto Rahartomo" userId="6de31f5fd01b6074" providerId="LiveId" clId="{05BAB0CA-3B5F-42B2-ADC2-7B5BFB279B22}" dt="2023-11-01T14:43:50.281" v="1166" actId="404"/>
          <ac:spMkLst>
            <pc:docMk/>
            <pc:sldMk cId="3675608270" sldId="3964"/>
            <ac:spMk id="2" creationId="{E4028D4B-298B-8F62-BD69-24A3C216DD91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8" creationId="{64036B29-2F4D-274E-34A6-BD4A8202480B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96" creationId="{659F0CD2-06E6-51A8-DAF1-8967274A52D9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97" creationId="{C5C5CB21-074A-2989-640D-B7DC53F3EA92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0" creationId="{CC93E7D2-912A-4513-AAA3-EBD9EED5BD41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1" creationId="{68A7970B-0411-1233-5E97-E92130B4EF95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2" creationId="{60F0B172-BFC0-ACA2-3176-EACF60701D68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4" creationId="{32BCF958-9C0E-3AD5-2BBE-9DE5D705DEAA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5" creationId="{C5805909-8F62-67FF-A07B-EB5FA139998D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6" creationId="{D39112E7-620F-F703-C810-625485D0D793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7" creationId="{A397E57D-3C0A-E4CA-F72F-CBF8BC2460BA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8" creationId="{DD842BED-D279-4AB3-29D2-0E48F903BACF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09" creationId="{93EAEB26-CF05-2BC0-0757-7757A1383ECA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10" creationId="{0020CB17-94D7-2E11-32FC-6D81F396D64A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11" creationId="{13C07B97-8970-B70E-48D2-DAF6CDF8FF73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12" creationId="{E9CB70C0-52C4-B1C5-07DA-C2D6A9E36C8B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13" creationId="{1E70A87E-D32D-EA89-CB7C-A0E1730E6BC3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14" creationId="{EE9D477D-98BF-E9A0-344A-139F6B2F86A6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17" creationId="{1FBFCCC0-4883-E81C-B6E0-91F7D4923A96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18" creationId="{391AF995-FA88-0CBD-D79A-573DB5F0FF9B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20" creationId="{02FDA867-A4CF-4682-8409-E6B8DF8D233D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21" creationId="{107C21E5-99AA-DBDD-481B-1F010D7F4114}"/>
          </ac:spMkLst>
        </pc:spChg>
        <pc:spChg chg="mod">
          <ac:chgData name="Argianto Rahartomo" userId="6de31f5fd01b6074" providerId="LiveId" clId="{05BAB0CA-3B5F-42B2-ADC2-7B5BFB279B22}" dt="2023-11-01T14:44:11.414" v="1168"/>
          <ac:spMkLst>
            <pc:docMk/>
            <pc:sldMk cId="3675608270" sldId="3964"/>
            <ac:spMk id="122" creationId="{AD198309-AF9E-0D5B-BD2D-8B8E3C291DB9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24" creationId="{A1647566-9968-4377-C1D4-90AEF732EB14}"/>
          </ac:spMkLst>
        </pc:spChg>
        <pc:spChg chg="mod">
          <ac:chgData name="Argianto Rahartomo" userId="6de31f5fd01b6074" providerId="LiveId" clId="{05BAB0CA-3B5F-42B2-ADC2-7B5BFB279B22}" dt="2023-11-01T14:46:13.130" v="1185" actId="404"/>
          <ac:spMkLst>
            <pc:docMk/>
            <pc:sldMk cId="3675608270" sldId="3964"/>
            <ac:spMk id="127" creationId="{BAFB9DC0-D3FF-9EB9-EB25-3FE91A6F9B41}"/>
          </ac:spMkLst>
        </pc:spChg>
        <pc:spChg chg="mod">
          <ac:chgData name="Argianto Rahartomo" userId="6de31f5fd01b6074" providerId="LiveId" clId="{05BAB0CA-3B5F-42B2-ADC2-7B5BFB279B22}" dt="2023-11-01T14:46:16.226" v="1186" actId="404"/>
          <ac:spMkLst>
            <pc:docMk/>
            <pc:sldMk cId="3675608270" sldId="3964"/>
            <ac:spMk id="128" creationId="{E5844358-F54B-68E6-D524-BB4D6EB595DB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30" creationId="{B51D822E-96AB-6B57-1AFC-D9582955560E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31" creationId="{0AE6E47E-1131-CB15-7CD7-3D8E2DA52198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36" creationId="{1A667451-C0E9-1737-2AEE-7A3C24D341F4}"/>
          </ac:spMkLst>
        </pc:spChg>
        <pc:spChg chg="mod">
          <ac:chgData name="Argianto Rahartomo" userId="6de31f5fd01b6074" providerId="LiveId" clId="{05BAB0CA-3B5F-42B2-ADC2-7B5BFB279B22}" dt="2023-11-01T14:45:50.601" v="1181" actId="404"/>
          <ac:spMkLst>
            <pc:docMk/>
            <pc:sldMk cId="3675608270" sldId="3964"/>
            <ac:spMk id="141" creationId="{841B5D7C-5534-A5FA-2080-82CD83EFF11F}"/>
          </ac:spMkLst>
        </pc:spChg>
        <pc:spChg chg="mod">
          <ac:chgData name="Argianto Rahartomo" userId="6de31f5fd01b6074" providerId="LiveId" clId="{05BAB0CA-3B5F-42B2-ADC2-7B5BFB279B22}" dt="2023-11-01T14:45:53.361" v="1182" actId="404"/>
          <ac:spMkLst>
            <pc:docMk/>
            <pc:sldMk cId="3675608270" sldId="3964"/>
            <ac:spMk id="142" creationId="{AB763498-D8D0-4439-EBF7-E96CAA750476}"/>
          </ac:spMkLst>
        </pc:spChg>
        <pc:spChg chg="mod">
          <ac:chgData name="Argianto Rahartomo" userId="6de31f5fd01b6074" providerId="LiveId" clId="{05BAB0CA-3B5F-42B2-ADC2-7B5BFB279B22}" dt="2023-11-01T14:45:55.969" v="1183" actId="404"/>
          <ac:spMkLst>
            <pc:docMk/>
            <pc:sldMk cId="3675608270" sldId="3964"/>
            <ac:spMk id="143" creationId="{01C45579-7A8F-3C1F-8FDD-6B1B27FC7FCD}"/>
          </ac:spMkLst>
        </pc:spChg>
        <pc:spChg chg="mod">
          <ac:chgData name="Argianto Rahartomo" userId="6de31f5fd01b6074" providerId="LiveId" clId="{05BAB0CA-3B5F-42B2-ADC2-7B5BFB279B22}" dt="2023-11-01T14:45:45.305" v="1179" actId="404"/>
          <ac:spMkLst>
            <pc:docMk/>
            <pc:sldMk cId="3675608270" sldId="3964"/>
            <ac:spMk id="145" creationId="{594F76A5-15E7-FE12-D2AC-27D39F431B56}"/>
          </ac:spMkLst>
        </pc:spChg>
        <pc:spChg chg="mod">
          <ac:chgData name="Argianto Rahartomo" userId="6de31f5fd01b6074" providerId="LiveId" clId="{05BAB0CA-3B5F-42B2-ADC2-7B5BFB279B22}" dt="2023-11-01T14:45:47.833" v="1180" actId="404"/>
          <ac:spMkLst>
            <pc:docMk/>
            <pc:sldMk cId="3675608270" sldId="3964"/>
            <ac:spMk id="149" creationId="{75D12AA2-75A5-A8C1-6B00-33C203A443F4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50" creationId="{D455E786-9C0F-8354-E881-B8B40F0F19EE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52" creationId="{AE84A0FD-2083-BC92-BFC2-AE33E289E191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55" creationId="{4755CBB3-C492-CFFC-3C0F-4C187E662BF3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62" creationId="{7EB5AEB0-1DAF-691A-0187-722C8CE467EA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63" creationId="{D6215273-99E0-632E-34A3-B66887B1691D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64" creationId="{D19C66B1-A43D-827D-24B1-13FBF0683BEC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65" creationId="{BA10839D-E829-C819-5BB5-A8F92200E749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66" creationId="{FBE49709-6790-7D2B-0110-A5AEAC7CA0A6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67" creationId="{805C91C0-9112-E5AF-C003-C548B2011AD4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70" creationId="{A242DDDD-0A27-2C98-1593-913718529B9F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71" creationId="{2445FBE2-64D1-1DD0-0951-52796B8E66C8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0" creationId="{DE77FE19-FE45-8716-88A7-70D37582A34E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1" creationId="{CBDFEA98-A28E-F8EB-6AB4-B8660B947B14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2" creationId="{F3872939-1B08-653B-396A-16A4DAFAB305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3" creationId="{B8EC0A7D-0F99-FCB9-A72D-6CC2B464A6D0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4" creationId="{31B5544D-3F3F-717B-A5A2-FF0A141D8858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6" creationId="{A2DAA2D1-FC9A-7A14-6B99-F58E13D38DFE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7" creationId="{D5A9F991-404C-020F-C75D-C27098CEF7F2}"/>
          </ac:spMkLst>
        </pc:spChg>
        <pc:spChg chg="mod">
          <ac:chgData name="Argianto Rahartomo" userId="6de31f5fd01b6074" providerId="LiveId" clId="{05BAB0CA-3B5F-42B2-ADC2-7B5BFB279B22}" dt="2023-11-01T14:45:26.610" v="1175" actId="14100"/>
          <ac:spMkLst>
            <pc:docMk/>
            <pc:sldMk cId="3675608270" sldId="3964"/>
            <ac:spMk id="198" creationId="{090E3790-0738-9AF1-F23A-03933CF66FB3}"/>
          </ac:spMkLst>
        </pc:spChg>
        <pc:spChg chg="mod">
          <ac:chgData name="Argianto Rahartomo" userId="6de31f5fd01b6074" providerId="LiveId" clId="{05BAB0CA-3B5F-42B2-ADC2-7B5BFB279B22}" dt="2023-11-01T14:45:39.729" v="1178" actId="404"/>
          <ac:spMkLst>
            <pc:docMk/>
            <pc:sldMk cId="3675608270" sldId="3964"/>
            <ac:spMk id="199" creationId="{B8FD6754-46AF-4647-8C6F-2F99BDC319D5}"/>
          </ac:spMkLst>
        </pc:spChg>
        <pc:spChg chg="mod">
          <ac:chgData name="Argianto Rahartomo" userId="6de31f5fd01b6074" providerId="LiveId" clId="{05BAB0CA-3B5F-42B2-ADC2-7B5BFB279B22}" dt="2023-11-01T14:45:36.458" v="1177" actId="404"/>
          <ac:spMkLst>
            <pc:docMk/>
            <pc:sldMk cId="3675608270" sldId="3964"/>
            <ac:spMk id="200" creationId="{3FF08410-A1BB-FA8D-B3A6-6A9DAF6BF77B}"/>
          </ac:spMkLst>
        </pc:spChg>
        <pc:spChg chg="mod">
          <ac:chgData name="Argianto Rahartomo" userId="6de31f5fd01b6074" providerId="LiveId" clId="{05BAB0CA-3B5F-42B2-ADC2-7B5BFB279B22}" dt="2023-11-01T14:45:32.434" v="1176" actId="404"/>
          <ac:spMkLst>
            <pc:docMk/>
            <pc:sldMk cId="3675608270" sldId="3964"/>
            <ac:spMk id="201" creationId="{77DA11EC-2D57-81C2-27EB-0953B6995130}"/>
          </ac:spMkLst>
        </pc:spChg>
        <pc:grpChg chg="add del mod">
          <ac:chgData name="Argianto Rahartomo" userId="6de31f5fd01b6074" providerId="LiveId" clId="{05BAB0CA-3B5F-42B2-ADC2-7B5BFB279B22}" dt="2023-11-01T14:45:18.610" v="1173" actId="478"/>
          <ac:grpSpMkLst>
            <pc:docMk/>
            <pc:sldMk cId="3675608270" sldId="3964"/>
            <ac:grpSpMk id="4" creationId="{01D03B06-B378-FA24-C972-6D81F37AA808}"/>
          </ac:grpSpMkLst>
        </pc:grpChg>
        <pc:grpChg chg="del">
          <ac:chgData name="Argianto Rahartomo" userId="6de31f5fd01b6074" providerId="LiveId" clId="{05BAB0CA-3B5F-42B2-ADC2-7B5BFB279B22}" dt="2023-11-01T14:43:56.470" v="1167" actId="478"/>
          <ac:grpSpMkLst>
            <pc:docMk/>
            <pc:sldMk cId="3675608270" sldId="3964"/>
            <ac:grpSpMk id="9" creationId="{FFAF1876-1674-6D2F-086E-BF8F2DFCBFED}"/>
          </ac:grpSpMkLst>
        </pc:grpChg>
        <pc:grpChg chg="add mod">
          <ac:chgData name="Argianto Rahartomo" userId="6de31f5fd01b6074" providerId="LiveId" clId="{05BAB0CA-3B5F-42B2-ADC2-7B5BFB279B22}" dt="2023-11-01T14:45:26.610" v="1175" actId="14100"/>
          <ac:grpSpMkLst>
            <pc:docMk/>
            <pc:sldMk cId="3675608270" sldId="3964"/>
            <ac:grpSpMk id="123" creationId="{1798410E-8A39-B57A-152E-8E7127DBE5B9}"/>
          </ac:grpSpMkLst>
        </pc:grpChg>
        <pc:grpChg chg="mod">
          <ac:chgData name="Argianto Rahartomo" userId="6de31f5fd01b6074" providerId="LiveId" clId="{05BAB0CA-3B5F-42B2-ADC2-7B5BFB279B22}" dt="2023-11-01T14:45:26.610" v="1175" actId="14100"/>
          <ac:grpSpMkLst>
            <pc:docMk/>
            <pc:sldMk cId="3675608270" sldId="3964"/>
            <ac:grpSpMk id="126" creationId="{5CECEAE8-F807-0B9F-F1CB-4C1F1A72EF59}"/>
          </ac:grpSpMkLst>
        </pc:grpChg>
        <pc:grpChg chg="mod">
          <ac:chgData name="Argianto Rahartomo" userId="6de31f5fd01b6074" providerId="LiveId" clId="{05BAB0CA-3B5F-42B2-ADC2-7B5BFB279B22}" dt="2023-11-01T14:45:26.610" v="1175" actId="14100"/>
          <ac:grpSpMkLst>
            <pc:docMk/>
            <pc:sldMk cId="3675608270" sldId="3964"/>
            <ac:grpSpMk id="189" creationId="{5732183A-B7F6-6A72-7960-D04D9AB26CA0}"/>
          </ac:grpSpMkLst>
        </pc:grpChg>
        <pc:picChg chg="mod">
          <ac:chgData name="Argianto Rahartomo" userId="6de31f5fd01b6074" providerId="LiveId" clId="{05BAB0CA-3B5F-42B2-ADC2-7B5BFB279B22}" dt="2023-11-01T14:44:11.414" v="1168"/>
          <ac:picMkLst>
            <pc:docMk/>
            <pc:sldMk cId="3675608270" sldId="3964"/>
            <ac:picMk id="7" creationId="{E02C339C-F58D-8E54-A750-70036FB4B609}"/>
          </ac:picMkLst>
        </pc:picChg>
        <pc:picChg chg="mod">
          <ac:chgData name="Argianto Rahartomo" userId="6de31f5fd01b6074" providerId="LiveId" clId="{05BAB0CA-3B5F-42B2-ADC2-7B5BFB279B22}" dt="2023-11-01T14:44:11.414" v="1168"/>
          <ac:picMkLst>
            <pc:docMk/>
            <pc:sldMk cId="3675608270" sldId="3964"/>
            <ac:picMk id="98" creationId="{49CFD36E-9808-FAE0-07D1-E3220DEF6530}"/>
          </ac:picMkLst>
        </pc:picChg>
        <pc:picChg chg="mod">
          <ac:chgData name="Argianto Rahartomo" userId="6de31f5fd01b6074" providerId="LiveId" clId="{05BAB0CA-3B5F-42B2-ADC2-7B5BFB279B22}" dt="2023-11-01T14:44:11.414" v="1168"/>
          <ac:picMkLst>
            <pc:docMk/>
            <pc:sldMk cId="3675608270" sldId="3964"/>
            <ac:picMk id="99" creationId="{1C50AFBC-8EFE-0AC6-9151-071BFAE7D7E9}"/>
          </ac:picMkLst>
        </pc:picChg>
        <pc:picChg chg="mod">
          <ac:chgData name="Argianto Rahartomo" userId="6de31f5fd01b6074" providerId="LiveId" clId="{05BAB0CA-3B5F-42B2-ADC2-7B5BFB279B22}" dt="2023-11-01T14:44:11.414" v="1168"/>
          <ac:picMkLst>
            <pc:docMk/>
            <pc:sldMk cId="3675608270" sldId="3964"/>
            <ac:picMk id="115" creationId="{4882A8CB-1581-9BA4-B56C-1B2F2F98CF1C}"/>
          </ac:picMkLst>
        </pc:picChg>
        <pc:picChg chg="mod">
          <ac:chgData name="Argianto Rahartomo" userId="6de31f5fd01b6074" providerId="LiveId" clId="{05BAB0CA-3B5F-42B2-ADC2-7B5BFB279B22}" dt="2023-11-01T14:44:11.414" v="1168"/>
          <ac:picMkLst>
            <pc:docMk/>
            <pc:sldMk cId="3675608270" sldId="3964"/>
            <ac:picMk id="116" creationId="{0C14167A-0CA7-6F4F-5D50-495E1AED2EF4}"/>
          </ac:picMkLst>
        </pc:picChg>
        <pc:picChg chg="mod">
          <ac:chgData name="Argianto Rahartomo" userId="6de31f5fd01b6074" providerId="LiveId" clId="{05BAB0CA-3B5F-42B2-ADC2-7B5BFB279B22}" dt="2023-11-01T14:44:11.414" v="1168"/>
          <ac:picMkLst>
            <pc:docMk/>
            <pc:sldMk cId="3675608270" sldId="3964"/>
            <ac:picMk id="119" creationId="{D28DBE2E-7DB4-D253-765B-62246BEDC8C3}"/>
          </ac:picMkLst>
        </pc:picChg>
        <pc:picChg chg="mod">
          <ac:chgData name="Argianto Rahartomo" userId="6de31f5fd01b6074" providerId="LiveId" clId="{05BAB0CA-3B5F-42B2-ADC2-7B5BFB279B22}" dt="2023-11-01T14:45:26.610" v="1175" actId="14100"/>
          <ac:picMkLst>
            <pc:docMk/>
            <pc:sldMk cId="3675608270" sldId="3964"/>
            <ac:picMk id="125" creationId="{152172E1-989D-6D8D-41E8-D1CEB5922FD2}"/>
          </ac:picMkLst>
        </pc:picChg>
        <pc:picChg chg="mod">
          <ac:chgData name="Argianto Rahartomo" userId="6de31f5fd01b6074" providerId="LiveId" clId="{05BAB0CA-3B5F-42B2-ADC2-7B5BFB279B22}" dt="2023-11-01T14:45:26.610" v="1175" actId="14100"/>
          <ac:picMkLst>
            <pc:docMk/>
            <pc:sldMk cId="3675608270" sldId="3964"/>
            <ac:picMk id="129" creationId="{6347C94F-1AB5-2831-1F6C-2D50B5554BB4}"/>
          </ac:picMkLst>
        </pc:picChg>
        <pc:picChg chg="mod">
          <ac:chgData name="Argianto Rahartomo" userId="6de31f5fd01b6074" providerId="LiveId" clId="{05BAB0CA-3B5F-42B2-ADC2-7B5BFB279B22}" dt="2023-11-01T14:45:26.610" v="1175" actId="14100"/>
          <ac:picMkLst>
            <pc:docMk/>
            <pc:sldMk cId="3675608270" sldId="3964"/>
            <ac:picMk id="168" creationId="{52712687-98EF-A4EC-D180-6EE1AC6ED6A2}"/>
          </ac:picMkLst>
        </pc:picChg>
        <pc:picChg chg="mod">
          <ac:chgData name="Argianto Rahartomo" userId="6de31f5fd01b6074" providerId="LiveId" clId="{05BAB0CA-3B5F-42B2-ADC2-7B5BFB279B22}" dt="2023-11-01T14:45:26.610" v="1175" actId="14100"/>
          <ac:picMkLst>
            <pc:docMk/>
            <pc:sldMk cId="3675608270" sldId="3964"/>
            <ac:picMk id="169" creationId="{1821D18E-FFCC-95A8-B320-81CF6376E4A6}"/>
          </ac:picMkLst>
        </pc:picChg>
        <pc:picChg chg="mod">
          <ac:chgData name="Argianto Rahartomo" userId="6de31f5fd01b6074" providerId="LiveId" clId="{05BAB0CA-3B5F-42B2-ADC2-7B5BFB279B22}" dt="2023-11-01T14:45:26.610" v="1175" actId="14100"/>
          <ac:picMkLst>
            <pc:docMk/>
            <pc:sldMk cId="3675608270" sldId="3964"/>
            <ac:picMk id="195" creationId="{3606FCBC-34E5-A0E2-6C6E-D917DFD61B1C}"/>
          </ac:picMkLst>
        </pc:pic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17" creationId="{7CF08ECE-B18E-68AE-EAB3-9139668CBC38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25" creationId="{33DDDDC6-A7CF-27B0-0CE5-BA1BD841B1FE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26" creationId="{9F723538-D3DF-FF99-72B4-1CFFE3371197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27" creationId="{751F97AD-326B-A16F-3999-8E671D82F917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28" creationId="{AFF647AC-1677-EC47-29F8-5C2AAF266E35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29" creationId="{AB4DDA95-C631-12BD-4B08-D1DA542C8DA6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30" creationId="{50C45DCC-A331-B487-1C2A-852A67915692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32" creationId="{9990FA22-9FC1-7E4F-8C2E-46A8EA035528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33" creationId="{458224BD-7C27-FD05-3864-87E6D3852189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39" creationId="{41E364B8-5379-4490-B521-E8DD25290E05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40" creationId="{6BE95805-F96C-3F7A-3971-085C6BA17A72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42" creationId="{89F08761-BF2F-39FF-60AB-918DED00488B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47" creationId="{57B2C1FB-6530-21DA-96B1-6A22800AFF10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50" creationId="{31EEE125-6DB5-C7D9-0A36-00A02E376F47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51" creationId="{57F7C02A-6FBD-0C5F-21DE-42D2A006EC64}"/>
          </ac:cxnSpMkLst>
        </pc:cxnChg>
        <pc:cxnChg chg="mod">
          <ac:chgData name="Argianto Rahartomo" userId="6de31f5fd01b6074" providerId="LiveId" clId="{05BAB0CA-3B5F-42B2-ADC2-7B5BFB279B22}" dt="2023-11-01T14:43:56.470" v="1167" actId="478"/>
          <ac:cxnSpMkLst>
            <pc:docMk/>
            <pc:sldMk cId="3675608270" sldId="3964"/>
            <ac:cxnSpMk id="75" creationId="{E76A759F-9290-DF16-3BC5-E1C620ED2E15}"/>
          </ac:cxnSpMkLst>
        </pc:cxnChg>
        <pc:cxnChg chg="mod">
          <ac:chgData name="Argianto Rahartomo" userId="6de31f5fd01b6074" providerId="LiveId" clId="{05BAB0CA-3B5F-42B2-ADC2-7B5BFB279B22}" dt="2023-11-01T14:44:11.414" v="1168"/>
          <ac:cxnSpMkLst>
            <pc:docMk/>
            <pc:sldMk cId="3675608270" sldId="3964"/>
            <ac:cxnSpMk id="95" creationId="{8B6DB223-A501-49F2-E24D-CA0DD347051D}"/>
          </ac:cxnSpMkLst>
        </pc:cxnChg>
        <pc:cxnChg chg="mod">
          <ac:chgData name="Argianto Rahartomo" userId="6de31f5fd01b6074" providerId="LiveId" clId="{05BAB0CA-3B5F-42B2-ADC2-7B5BFB279B22}" dt="2023-11-01T14:44:11.414" v="1168"/>
          <ac:cxnSpMkLst>
            <pc:docMk/>
            <pc:sldMk cId="3675608270" sldId="3964"/>
            <ac:cxnSpMk id="103" creationId="{3864D372-6310-9BFB-3CAB-4447A093D246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32" creationId="{C338A519-556B-48D5-9EE3-16D645E2C968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33" creationId="{52B6AF9D-32DC-75CE-2EBE-0FFA848573CC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34" creationId="{4EC92664-A1C4-CD28-4D18-5E4BAF058909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35" creationId="{F6DD60AF-7992-8BD2-A9ED-FF218B958B0F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37" creationId="{959295F5-5277-6282-4D03-23D333EA7EFB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38" creationId="{D1E5319F-CB5A-4F27-5928-234B721142E9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39" creationId="{A249D270-7441-6DD1-793F-8D58383EDE1C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40" creationId="{7525F2EB-198F-E9D7-6E0F-CBEBD044038B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44" creationId="{6FED0BBE-4E29-1964-E011-4862C1E4EEFA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46" creationId="{5AA026CB-7295-6383-F867-ADA9EDB8752E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47" creationId="{32717615-A3B3-3669-A481-CC57470A2574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48" creationId="{A57A180D-6D20-C12B-0173-0E107550427E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51" creationId="{8F96F7F3-AE3D-A825-D5BC-C66A2179C0F2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53" creationId="{5BE1C08B-71D9-8822-3CB2-FB71D276837F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54" creationId="{9D827731-9A08-09B8-4094-F2418E3586BE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56" creationId="{9DEFAD14-329C-F88E-E73D-C29862F1CFDA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57" creationId="{B060F1E2-E9E8-6D02-CCBA-746802959812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58" creationId="{8A43148D-5DFD-0CBE-8EC4-7F17059CF714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59" creationId="{C1C5B419-D82B-6AA8-4B62-2DFAB979EC77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60" creationId="{A90B4C42-201F-C34B-6EC5-0C285DF3C2DC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61" creationId="{9A5F6898-A9B4-B147-EE42-067C34947BCD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2" creationId="{92DA3648-BFA6-CFB5-9E44-DFA3D0B45801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3" creationId="{160FEF36-511B-A725-6BCA-467BD2D2C0A7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4" creationId="{70A70336-3B7F-5958-E352-3423156CA066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5" creationId="{6E148853-D664-3D75-6146-22C80C949E3E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6" creationId="{208F9F9E-1415-E596-0736-9FEBB5366977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7" creationId="{A891923E-841D-26AB-9599-0B132BC50566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8" creationId="{F5346C19-7CAA-4644-9626-0F4557448DEA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79" creationId="{9230AD35-16EC-6667-E9A0-9C6F5E30ABEE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0" creationId="{0F84FEBC-7FD2-C306-AFE0-91CF0264ADA9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1" creationId="{01E6B51F-2C6F-7CBD-E333-D7AAF55F4E6D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2" creationId="{45E6BA6B-198F-567F-30ED-98B1741824A3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3" creationId="{004F99D1-F73D-FC5A-6612-0CF3980856BA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4" creationId="{66F6A7FC-2134-899A-FAFF-4D461EAD06C4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5" creationId="{41FBCB21-ADD6-E9DA-4D5B-0FD53A76A8E8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6" creationId="{816D665D-B394-5008-BAED-C6FC67069586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7" creationId="{8E8D8F8B-5198-82BB-626B-E3433AD83110}"/>
          </ac:cxnSpMkLst>
        </pc:cxnChg>
        <pc:cxnChg chg="mod">
          <ac:chgData name="Argianto Rahartomo" userId="6de31f5fd01b6074" providerId="LiveId" clId="{05BAB0CA-3B5F-42B2-ADC2-7B5BFB279B22}" dt="2023-11-01T14:45:26.610" v="1175" actId="14100"/>
          <ac:cxnSpMkLst>
            <pc:docMk/>
            <pc:sldMk cId="3675608270" sldId="3964"/>
            <ac:cxnSpMk id="188" creationId="{A35460C9-2C8A-631A-34F8-8BA5C8A7AD85}"/>
          </ac:cxnSpMkLst>
        </pc:cxnChg>
      </pc:sldChg>
      <pc:sldChg chg="add">
        <pc:chgData name="Argianto Rahartomo" userId="6de31f5fd01b6074" providerId="LiveId" clId="{05BAB0CA-3B5F-42B2-ADC2-7B5BFB279B22}" dt="2023-11-01T14:44:21.398" v="1172" actId="2890"/>
        <pc:sldMkLst>
          <pc:docMk/>
          <pc:sldMk cId="1429960305" sldId="3965"/>
        </pc:sldMkLst>
      </pc:sldChg>
      <pc:sldChg chg="addSp delSp modSp add mod">
        <pc:chgData name="Argianto Rahartomo" userId="6de31f5fd01b6074" providerId="LiveId" clId="{05BAB0CA-3B5F-42B2-ADC2-7B5BFB279B22}" dt="2023-11-01T14:47:53.473" v="1196" actId="14100"/>
        <pc:sldMkLst>
          <pc:docMk/>
          <pc:sldMk cId="723602288" sldId="3966"/>
        </pc:sldMkLst>
        <pc:spChg chg="add del">
          <ac:chgData name="Argianto Rahartomo" userId="6de31f5fd01b6074" providerId="LiveId" clId="{05BAB0CA-3B5F-42B2-ADC2-7B5BFB279B22}" dt="2023-11-01T14:46:30.240" v="1190" actId="478"/>
          <ac:spMkLst>
            <pc:docMk/>
            <pc:sldMk cId="723602288" sldId="3966"/>
            <ac:spMk id="2" creationId="{E4028D4B-298B-8F62-BD69-24A3C216DD91}"/>
          </ac:spMkLst>
        </pc:spChg>
        <pc:spChg chg="add del mod">
          <ac:chgData name="Argianto Rahartomo" userId="6de31f5fd01b6074" providerId="LiveId" clId="{05BAB0CA-3B5F-42B2-ADC2-7B5BFB279B22}" dt="2023-11-01T14:46:30.240" v="1190" actId="478"/>
          <ac:spMkLst>
            <pc:docMk/>
            <pc:sldMk cId="723602288" sldId="3966"/>
            <ac:spMk id="7" creationId="{1CBD0799-8502-78D1-DDAE-57735E885BA8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10" creationId="{5D7CFA6B-C520-5CE8-A6CB-C03920E16DCE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12" creationId="{553553FC-221E-655E-C7D3-F49FA0EE72FD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13" creationId="{4A1A0E76-DDB3-3FC7-6144-F70A0A2D07A2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16" creationId="{8898B212-B284-E3BE-3FD6-D4F59CD23E3A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17" creationId="{81C55C69-3477-EF04-06DC-C66117B13A7E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18" creationId="{0EE13A75-5BA5-4B70-F5DE-3781D6621969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0" creationId="{E996015D-785D-341C-91B4-7C3181EEC54B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1" creationId="{06E2847C-330E-1E4E-9ED6-652C689DFBFF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2" creationId="{1DF8D4DC-EE3D-D0BB-B98C-26B8DE4257A0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3" creationId="{08449671-2D6F-0EFF-B188-CBE2F3B7D5F5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4" creationId="{61FA39B0-75CB-828F-71B3-ABC491460E44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5" creationId="{949D46CA-92D9-C92D-28DA-63FF7A8379A1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6" creationId="{F3F36CD0-82DF-275F-D1E1-4FC7ADE18A51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7" creationId="{3D821194-7DE9-2FD8-0183-32340D80549E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8" creationId="{1209052D-EB8C-5542-0785-816DC4991D19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29" creationId="{8680D18B-3C5D-ABBE-B385-15F0B96F58BE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30" creationId="{95AF598E-3DC5-D0C1-19F5-D1DBAA2C55C4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33" creationId="{FAAD8A2C-E669-CB8A-653A-440717C0AB77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34" creationId="{A5E3626C-54ED-CE0E-A0AA-D33F1E22A0D8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36" creationId="{C6AAFC52-795F-3B43-D4B2-DBA9E64BE153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37" creationId="{63AA311F-429E-F9FC-7072-DCD549B193BA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38" creationId="{B0E02B65-A015-4481-45A2-F79CC4C87752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39" creationId="{C4A206BE-097C-3A95-8D32-2D5248374A6B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40" creationId="{B5A8B233-0FBB-6767-C340-2EB1CFCD8A2E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41" creationId="{E81057DC-781C-9CB9-ACBB-13867E290D63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42" creationId="{A5F1191B-1A78-3426-12C6-05744A14A58E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43" creationId="{95CC8FE4-69E5-8FAF-EEE3-A2F4E801822D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44" creationId="{C91C1364-B300-7D8B-FA4A-27AB7139F865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45" creationId="{DB864548-B98F-E1B4-8AC3-039D22945B74}"/>
          </ac:spMkLst>
        </pc:spChg>
        <pc:spChg chg="mod">
          <ac:chgData name="Argianto Rahartomo" userId="6de31f5fd01b6074" providerId="LiveId" clId="{05BAB0CA-3B5F-42B2-ADC2-7B5BFB279B22}" dt="2023-11-01T14:47:39.152" v="1192"/>
          <ac:spMkLst>
            <pc:docMk/>
            <pc:sldMk cId="723602288" sldId="3966"/>
            <ac:spMk id="46" creationId="{CF1E8257-753C-7FF1-8DBE-B6FB9EA920D5}"/>
          </ac:spMkLst>
        </pc:spChg>
        <pc:grpChg chg="add mod">
          <ac:chgData name="Argianto Rahartomo" userId="6de31f5fd01b6074" providerId="LiveId" clId="{05BAB0CA-3B5F-42B2-ADC2-7B5BFB279B22}" dt="2023-11-01T14:47:53.473" v="1196" actId="14100"/>
          <ac:grpSpMkLst>
            <pc:docMk/>
            <pc:sldMk cId="723602288" sldId="3966"/>
            <ac:grpSpMk id="8" creationId="{A62B7117-BDEF-EDBB-5824-D43A28755E5E}"/>
          </ac:grpSpMkLst>
        </pc:grpChg>
        <pc:grpChg chg="del">
          <ac:chgData name="Argianto Rahartomo" userId="6de31f5fd01b6074" providerId="LiveId" clId="{05BAB0CA-3B5F-42B2-ADC2-7B5BFB279B22}" dt="2023-11-01T14:46:33.805" v="1191" actId="478"/>
          <ac:grpSpMkLst>
            <pc:docMk/>
            <pc:sldMk cId="723602288" sldId="3966"/>
            <ac:grpSpMk id="123" creationId="{1798410E-8A39-B57A-152E-8E7127DBE5B9}"/>
          </ac:grpSpMkLst>
        </pc:grpChg>
        <pc:picChg chg="mod">
          <ac:chgData name="Argianto Rahartomo" userId="6de31f5fd01b6074" providerId="LiveId" clId="{05BAB0CA-3B5F-42B2-ADC2-7B5BFB279B22}" dt="2023-11-01T14:47:39.152" v="1192"/>
          <ac:picMkLst>
            <pc:docMk/>
            <pc:sldMk cId="723602288" sldId="3966"/>
            <ac:picMk id="9" creationId="{422F890A-FFE0-181C-3E9F-95715E9B5FCA}"/>
          </ac:picMkLst>
        </pc:picChg>
        <pc:picChg chg="mod">
          <ac:chgData name="Argianto Rahartomo" userId="6de31f5fd01b6074" providerId="LiveId" clId="{05BAB0CA-3B5F-42B2-ADC2-7B5BFB279B22}" dt="2023-11-01T14:47:39.152" v="1192"/>
          <ac:picMkLst>
            <pc:docMk/>
            <pc:sldMk cId="723602288" sldId="3966"/>
            <ac:picMk id="14" creationId="{B72FF12E-70BF-BF8C-C3F7-3BDA72CF2636}"/>
          </ac:picMkLst>
        </pc:picChg>
        <pc:picChg chg="mod">
          <ac:chgData name="Argianto Rahartomo" userId="6de31f5fd01b6074" providerId="LiveId" clId="{05BAB0CA-3B5F-42B2-ADC2-7B5BFB279B22}" dt="2023-11-01T14:47:39.152" v="1192"/>
          <ac:picMkLst>
            <pc:docMk/>
            <pc:sldMk cId="723602288" sldId="3966"/>
            <ac:picMk id="15" creationId="{E3779E97-2F32-F85C-1AC5-1D8E7AAB8279}"/>
          </ac:picMkLst>
        </pc:picChg>
        <pc:picChg chg="mod">
          <ac:chgData name="Argianto Rahartomo" userId="6de31f5fd01b6074" providerId="LiveId" clId="{05BAB0CA-3B5F-42B2-ADC2-7B5BFB279B22}" dt="2023-11-01T14:47:39.152" v="1192"/>
          <ac:picMkLst>
            <pc:docMk/>
            <pc:sldMk cId="723602288" sldId="3966"/>
            <ac:picMk id="31" creationId="{868473AA-BD28-2FC8-D8A5-ED058A39001D}"/>
          </ac:picMkLst>
        </pc:picChg>
        <pc:picChg chg="mod">
          <ac:chgData name="Argianto Rahartomo" userId="6de31f5fd01b6074" providerId="LiveId" clId="{05BAB0CA-3B5F-42B2-ADC2-7B5BFB279B22}" dt="2023-11-01T14:47:39.152" v="1192"/>
          <ac:picMkLst>
            <pc:docMk/>
            <pc:sldMk cId="723602288" sldId="3966"/>
            <ac:picMk id="32" creationId="{ADA1BCE5-3FCC-908C-1210-433BC3398676}"/>
          </ac:picMkLst>
        </pc:picChg>
        <pc:picChg chg="mod">
          <ac:chgData name="Argianto Rahartomo" userId="6de31f5fd01b6074" providerId="LiveId" clId="{05BAB0CA-3B5F-42B2-ADC2-7B5BFB279B22}" dt="2023-11-01T14:47:39.152" v="1192"/>
          <ac:picMkLst>
            <pc:docMk/>
            <pc:sldMk cId="723602288" sldId="3966"/>
            <ac:picMk id="35" creationId="{F61EEE67-9CD2-C828-B4E1-F4B2A2E4DFDB}"/>
          </ac:picMkLst>
        </pc:picChg>
        <pc:cxnChg chg="mod">
          <ac:chgData name="Argianto Rahartomo" userId="6de31f5fd01b6074" providerId="LiveId" clId="{05BAB0CA-3B5F-42B2-ADC2-7B5BFB279B22}" dt="2023-11-01T14:47:39.152" v="1192"/>
          <ac:cxnSpMkLst>
            <pc:docMk/>
            <pc:sldMk cId="723602288" sldId="3966"/>
            <ac:cxnSpMk id="11" creationId="{314054D0-C5A1-DDEE-CD55-74B12DC3FB26}"/>
          </ac:cxnSpMkLst>
        </pc:cxnChg>
        <pc:cxnChg chg="mod">
          <ac:chgData name="Argianto Rahartomo" userId="6de31f5fd01b6074" providerId="LiveId" clId="{05BAB0CA-3B5F-42B2-ADC2-7B5BFB279B22}" dt="2023-11-01T14:47:39.152" v="1192"/>
          <ac:cxnSpMkLst>
            <pc:docMk/>
            <pc:sldMk cId="723602288" sldId="3966"/>
            <ac:cxnSpMk id="19" creationId="{DB95D744-CF80-0CCA-3375-5AD9B771FD7C}"/>
          </ac:cxnSpMkLst>
        </pc:cxnChg>
      </pc:sldChg>
      <pc:sldChg chg="add del">
        <pc:chgData name="Argianto Rahartomo" userId="6de31f5fd01b6074" providerId="LiveId" clId="{05BAB0CA-3B5F-42B2-ADC2-7B5BFB279B22}" dt="2023-11-01T14:46:24.132" v="1187" actId="2696"/>
        <pc:sldMkLst>
          <pc:docMk/>
          <pc:sldMk cId="3455644150" sldId="3966"/>
        </pc:sldMkLst>
      </pc:sldChg>
      <pc:sldChg chg="addSp delSp modSp add mod delAnim">
        <pc:chgData name="Argianto Rahartomo" userId="6de31f5fd01b6074" providerId="LiveId" clId="{05BAB0CA-3B5F-42B2-ADC2-7B5BFB279B22}" dt="2023-11-01T14:51:53.364" v="1256" actId="20577"/>
        <pc:sldMkLst>
          <pc:docMk/>
          <pc:sldMk cId="1684068972" sldId="3967"/>
        </pc:sldMkLst>
        <pc:spChg chg="mod">
          <ac:chgData name="Argianto Rahartomo" userId="6de31f5fd01b6074" providerId="LiveId" clId="{05BAB0CA-3B5F-42B2-ADC2-7B5BFB279B22}" dt="2023-11-01T14:51:53.364" v="1256" actId="20577"/>
          <ac:spMkLst>
            <pc:docMk/>
            <pc:sldMk cId="1684068972" sldId="3967"/>
            <ac:spMk id="2" creationId="{E4028D4B-298B-8F62-BD69-24A3C216DD91}"/>
          </ac:spMkLst>
        </pc:spChg>
        <pc:spChg chg="mod">
          <ac:chgData name="Argianto Rahartomo" userId="6de31f5fd01b6074" providerId="LiveId" clId="{05BAB0CA-3B5F-42B2-ADC2-7B5BFB279B22}" dt="2023-11-01T14:51:05.146" v="1219" actId="404"/>
          <ac:spMkLst>
            <pc:docMk/>
            <pc:sldMk cId="1684068972" sldId="3967"/>
            <ac:spMk id="7" creationId="{ADCA38F4-0C96-698F-6B84-34A4F9526A17}"/>
          </ac:spMkLst>
        </pc:spChg>
        <pc:spChg chg="mod">
          <ac:chgData name="Argianto Rahartomo" userId="6de31f5fd01b6074" providerId="LiveId" clId="{05BAB0CA-3B5F-42B2-ADC2-7B5BFB279B22}" dt="2023-11-01T14:51:08.960" v="1220" actId="1076"/>
          <ac:spMkLst>
            <pc:docMk/>
            <pc:sldMk cId="1684068972" sldId="3967"/>
            <ac:spMk id="8" creationId="{14EF6A51-0CCE-CC26-4AC1-4F47F2207805}"/>
          </ac:spMkLst>
        </pc:spChg>
        <pc:spChg chg="mod">
          <ac:chgData name="Argianto Rahartomo" userId="6de31f5fd01b6074" providerId="LiveId" clId="{05BAB0CA-3B5F-42B2-ADC2-7B5BFB279B22}" dt="2023-11-01T14:50:32.416" v="1199"/>
          <ac:spMkLst>
            <pc:docMk/>
            <pc:sldMk cId="1684068972" sldId="3967"/>
            <ac:spMk id="10" creationId="{F50438CC-3B57-6C75-9779-AF937F58E6E1}"/>
          </ac:spMkLst>
        </pc:spChg>
        <pc:spChg chg="mod">
          <ac:chgData name="Argianto Rahartomo" userId="6de31f5fd01b6074" providerId="LiveId" clId="{05BAB0CA-3B5F-42B2-ADC2-7B5BFB279B22}" dt="2023-11-01T14:50:32.416" v="1199"/>
          <ac:spMkLst>
            <pc:docMk/>
            <pc:sldMk cId="1684068972" sldId="3967"/>
            <ac:spMk id="11" creationId="{C2B09D43-516E-100A-B827-4334A0321F09}"/>
          </ac:spMkLst>
        </pc:spChg>
        <pc:spChg chg="mod">
          <ac:chgData name="Argianto Rahartomo" userId="6de31f5fd01b6074" providerId="LiveId" clId="{05BAB0CA-3B5F-42B2-ADC2-7B5BFB279B22}" dt="2023-11-01T14:51:30.259" v="1229" actId="404"/>
          <ac:spMkLst>
            <pc:docMk/>
            <pc:sldMk cId="1684068972" sldId="3967"/>
            <ac:spMk id="12" creationId="{9A103451-2417-954D-2420-428C176D3B49}"/>
          </ac:spMkLst>
        </pc:spChg>
        <pc:spChg chg="mod">
          <ac:chgData name="Argianto Rahartomo" userId="6de31f5fd01b6074" providerId="LiveId" clId="{05BAB0CA-3B5F-42B2-ADC2-7B5BFB279B22}" dt="2023-11-01T14:51:41.459" v="1236" actId="404"/>
          <ac:spMkLst>
            <pc:docMk/>
            <pc:sldMk cId="1684068972" sldId="3967"/>
            <ac:spMk id="13" creationId="{07125AA7-512A-336E-3B2A-3881B85A3C2F}"/>
          </ac:spMkLst>
        </pc:spChg>
        <pc:spChg chg="mod">
          <ac:chgData name="Argianto Rahartomo" userId="6de31f5fd01b6074" providerId="LiveId" clId="{05BAB0CA-3B5F-42B2-ADC2-7B5BFB279B22}" dt="2023-11-01T14:51:13.041" v="1222" actId="404"/>
          <ac:spMkLst>
            <pc:docMk/>
            <pc:sldMk cId="1684068972" sldId="3967"/>
            <ac:spMk id="15" creationId="{4F6C24DE-8509-4DDB-080C-6441F29E39F9}"/>
          </ac:spMkLst>
        </pc:spChg>
        <pc:spChg chg="mod">
          <ac:chgData name="Argianto Rahartomo" userId="6de31f5fd01b6074" providerId="LiveId" clId="{05BAB0CA-3B5F-42B2-ADC2-7B5BFB279B22}" dt="2023-11-01T14:51:22.673" v="1227" actId="404"/>
          <ac:spMkLst>
            <pc:docMk/>
            <pc:sldMk cId="1684068972" sldId="3967"/>
            <ac:spMk id="17" creationId="{A7C0E733-BA2B-DFB7-9793-7436059ED5FB}"/>
          </ac:spMkLst>
        </pc:spChg>
        <pc:spChg chg="mod">
          <ac:chgData name="Argianto Rahartomo" userId="6de31f5fd01b6074" providerId="LiveId" clId="{05BAB0CA-3B5F-42B2-ADC2-7B5BFB279B22}" dt="2023-11-01T14:51:17.388" v="1225" actId="404"/>
          <ac:spMkLst>
            <pc:docMk/>
            <pc:sldMk cId="1684068972" sldId="3967"/>
            <ac:spMk id="18" creationId="{4B64CDA2-5C05-5759-227C-1F3796B972AB}"/>
          </ac:spMkLst>
        </pc:spChg>
        <pc:spChg chg="del">
          <ac:chgData name="Argianto Rahartomo" userId="6de31f5fd01b6074" providerId="LiveId" clId="{05BAB0CA-3B5F-42B2-ADC2-7B5BFB279B22}" dt="2023-11-01T14:50:29.494" v="1198" actId="478"/>
          <ac:spMkLst>
            <pc:docMk/>
            <pc:sldMk cId="1684068972" sldId="3967"/>
            <ac:spMk id="106" creationId="{487831A9-56C1-B363-EB06-83DCB70DFA3A}"/>
          </ac:spMkLst>
        </pc:spChg>
        <pc:spChg chg="del">
          <ac:chgData name="Argianto Rahartomo" userId="6de31f5fd01b6074" providerId="LiveId" clId="{05BAB0CA-3B5F-42B2-ADC2-7B5BFB279B22}" dt="2023-11-01T14:50:29.494" v="1198" actId="478"/>
          <ac:spMkLst>
            <pc:docMk/>
            <pc:sldMk cId="1684068972" sldId="3967"/>
            <ac:spMk id="108" creationId="{BDFBBDF9-4AA3-3B63-EF0E-337E5C770F50}"/>
          </ac:spMkLst>
        </pc:spChg>
        <pc:spChg chg="del">
          <ac:chgData name="Argianto Rahartomo" userId="6de31f5fd01b6074" providerId="LiveId" clId="{05BAB0CA-3B5F-42B2-ADC2-7B5BFB279B22}" dt="2023-11-01T14:50:29.494" v="1198" actId="478"/>
          <ac:spMkLst>
            <pc:docMk/>
            <pc:sldMk cId="1684068972" sldId="3967"/>
            <ac:spMk id="110" creationId="{8D3B9267-6530-1A2C-127F-E2A8B8F02196}"/>
          </ac:spMkLst>
        </pc:spChg>
        <pc:spChg chg="del">
          <ac:chgData name="Argianto Rahartomo" userId="6de31f5fd01b6074" providerId="LiveId" clId="{05BAB0CA-3B5F-42B2-ADC2-7B5BFB279B22}" dt="2023-11-01T14:50:29.494" v="1198" actId="478"/>
          <ac:spMkLst>
            <pc:docMk/>
            <pc:sldMk cId="1684068972" sldId="3967"/>
            <ac:spMk id="112" creationId="{E21E243C-65E1-94F4-854F-6006EFF14207}"/>
          </ac:spMkLst>
        </pc:spChg>
        <pc:grpChg chg="add mod">
          <ac:chgData name="Argianto Rahartomo" userId="6de31f5fd01b6074" providerId="LiveId" clId="{05BAB0CA-3B5F-42B2-ADC2-7B5BFB279B22}" dt="2023-11-01T14:50:37.816" v="1200" actId="14100"/>
          <ac:grpSpMkLst>
            <pc:docMk/>
            <pc:sldMk cId="1684068972" sldId="3967"/>
            <ac:grpSpMk id="4" creationId="{BCDBDD7C-2585-D6E9-A643-0CACE3102C63}"/>
          </ac:grpSpMkLst>
        </pc:grpChg>
        <pc:grpChg chg="mod">
          <ac:chgData name="Argianto Rahartomo" userId="6de31f5fd01b6074" providerId="LiveId" clId="{05BAB0CA-3B5F-42B2-ADC2-7B5BFB279B22}" dt="2023-11-01T14:50:32.416" v="1199"/>
          <ac:grpSpMkLst>
            <pc:docMk/>
            <pc:sldMk cId="1684068972" sldId="3967"/>
            <ac:grpSpMk id="9" creationId="{DD292213-7E85-CB4D-5CD1-24F7223C3D4A}"/>
          </ac:grpSpMkLst>
        </pc:grpChg>
        <pc:grpChg chg="del">
          <ac:chgData name="Argianto Rahartomo" userId="6de31f5fd01b6074" providerId="LiveId" clId="{05BAB0CA-3B5F-42B2-ADC2-7B5BFB279B22}" dt="2023-11-01T14:50:29.494" v="1198" actId="478"/>
          <ac:grpSpMkLst>
            <pc:docMk/>
            <pc:sldMk cId="1684068972" sldId="3967"/>
            <ac:grpSpMk id="131" creationId="{C3C1A111-5D1D-2E0B-FCB7-DAA4EC20ED1E}"/>
          </ac:grpSpMkLst>
        </pc:grpChg>
        <pc:picChg chg="mod">
          <ac:chgData name="Argianto Rahartomo" userId="6de31f5fd01b6074" providerId="LiveId" clId="{05BAB0CA-3B5F-42B2-ADC2-7B5BFB279B22}" dt="2023-11-01T14:50:32.416" v="1199"/>
          <ac:picMkLst>
            <pc:docMk/>
            <pc:sldMk cId="1684068972" sldId="3967"/>
            <ac:picMk id="14" creationId="{8FE49C68-BD27-CACF-ED16-171AE109054C}"/>
          </ac:picMkLst>
        </pc:picChg>
        <pc:picChg chg="mod">
          <ac:chgData name="Argianto Rahartomo" userId="6de31f5fd01b6074" providerId="LiveId" clId="{05BAB0CA-3B5F-42B2-ADC2-7B5BFB279B22}" dt="2023-11-01T14:50:32.416" v="1199"/>
          <ac:picMkLst>
            <pc:docMk/>
            <pc:sldMk cId="1684068972" sldId="3967"/>
            <ac:picMk id="16" creationId="{40AE1873-9012-FCEB-4146-04A3D1ECF3C3}"/>
          </ac:picMkLst>
        </pc:picChg>
        <pc:picChg chg="del">
          <ac:chgData name="Argianto Rahartomo" userId="6de31f5fd01b6074" providerId="LiveId" clId="{05BAB0CA-3B5F-42B2-ADC2-7B5BFB279B22}" dt="2023-11-01T14:50:29.494" v="1198" actId="478"/>
          <ac:picMkLst>
            <pc:docMk/>
            <pc:sldMk cId="1684068972" sldId="3967"/>
            <ac:picMk id="105" creationId="{2464F586-9F89-818F-2816-59361547BD54}"/>
          </ac:picMkLst>
        </pc:picChg>
        <pc:picChg chg="del">
          <ac:chgData name="Argianto Rahartomo" userId="6de31f5fd01b6074" providerId="LiveId" clId="{05BAB0CA-3B5F-42B2-ADC2-7B5BFB279B22}" dt="2023-11-01T14:50:29.494" v="1198" actId="478"/>
          <ac:picMkLst>
            <pc:docMk/>
            <pc:sldMk cId="1684068972" sldId="3967"/>
            <ac:picMk id="107" creationId="{3C9DA3C1-B1E9-31CF-30AE-5536C6B32396}"/>
          </ac:picMkLst>
        </pc:picChg>
        <pc:picChg chg="del">
          <ac:chgData name="Argianto Rahartomo" userId="6de31f5fd01b6074" providerId="LiveId" clId="{05BAB0CA-3B5F-42B2-ADC2-7B5BFB279B22}" dt="2023-11-01T14:50:29.494" v="1198" actId="478"/>
          <ac:picMkLst>
            <pc:docMk/>
            <pc:sldMk cId="1684068972" sldId="3967"/>
            <ac:picMk id="109" creationId="{C2545228-E789-662C-9E0F-7DED0B8AB771}"/>
          </ac:picMkLst>
        </pc:picChg>
        <pc:picChg chg="del">
          <ac:chgData name="Argianto Rahartomo" userId="6de31f5fd01b6074" providerId="LiveId" clId="{05BAB0CA-3B5F-42B2-ADC2-7B5BFB279B22}" dt="2023-11-01T14:50:29.494" v="1198" actId="478"/>
          <ac:picMkLst>
            <pc:docMk/>
            <pc:sldMk cId="1684068972" sldId="3967"/>
            <ac:picMk id="111" creationId="{8D58609A-F249-D0F8-E524-A535CA865E75}"/>
          </ac:picMkLst>
        </pc:picChg>
      </pc:sldChg>
      <pc:sldChg chg="addSp delSp modSp add mod modAnim">
        <pc:chgData name="Argianto Rahartomo" userId="6de31f5fd01b6074" providerId="LiveId" clId="{05BAB0CA-3B5F-42B2-ADC2-7B5BFB279B22}" dt="2023-11-01T14:52:27.850" v="1263" actId="1076"/>
        <pc:sldMkLst>
          <pc:docMk/>
          <pc:sldMk cId="2765854907" sldId="3968"/>
        </pc:sldMkLst>
        <pc:spChg chg="mod">
          <ac:chgData name="Argianto Rahartomo" userId="6de31f5fd01b6074" providerId="LiveId" clId="{05BAB0CA-3B5F-42B2-ADC2-7B5BFB279B22}" dt="2023-11-01T14:52:02.633" v="1260" actId="20577"/>
          <ac:spMkLst>
            <pc:docMk/>
            <pc:sldMk cId="2765854907" sldId="3968"/>
            <ac:spMk id="2" creationId="{E4028D4B-298B-8F62-BD69-24A3C216DD91}"/>
          </ac:spMkLst>
        </pc:spChg>
        <pc:spChg chg="add mod">
          <ac:chgData name="Argianto Rahartomo" userId="6de31f5fd01b6074" providerId="LiveId" clId="{05BAB0CA-3B5F-42B2-ADC2-7B5BFB279B22}" dt="2023-11-01T14:52:27.850" v="1263" actId="1076"/>
          <ac:spMkLst>
            <pc:docMk/>
            <pc:sldMk cId="2765854907" sldId="3968"/>
            <ac:spMk id="19" creationId="{1CC96B53-D6EB-D228-8736-06689AE801B1}"/>
          </ac:spMkLst>
        </pc:spChg>
        <pc:spChg chg="add mod">
          <ac:chgData name="Argianto Rahartomo" userId="6de31f5fd01b6074" providerId="LiveId" clId="{05BAB0CA-3B5F-42B2-ADC2-7B5BFB279B22}" dt="2023-11-01T14:52:27.850" v="1263" actId="1076"/>
          <ac:spMkLst>
            <pc:docMk/>
            <pc:sldMk cId="2765854907" sldId="3968"/>
            <ac:spMk id="21" creationId="{26B19F1E-0CCE-96AD-06C5-A9A1CE0ACC50}"/>
          </ac:spMkLst>
        </pc:spChg>
        <pc:spChg chg="add mod">
          <ac:chgData name="Argianto Rahartomo" userId="6de31f5fd01b6074" providerId="LiveId" clId="{05BAB0CA-3B5F-42B2-ADC2-7B5BFB279B22}" dt="2023-11-01T14:52:27.850" v="1263" actId="1076"/>
          <ac:spMkLst>
            <pc:docMk/>
            <pc:sldMk cId="2765854907" sldId="3968"/>
            <ac:spMk id="22" creationId="{702131EB-14DC-5E96-BDB3-6927710EA1FC}"/>
          </ac:spMkLst>
        </pc:spChg>
        <pc:spChg chg="add mod">
          <ac:chgData name="Argianto Rahartomo" userId="6de31f5fd01b6074" providerId="LiveId" clId="{05BAB0CA-3B5F-42B2-ADC2-7B5BFB279B22}" dt="2023-11-01T14:52:27.850" v="1263" actId="1076"/>
          <ac:spMkLst>
            <pc:docMk/>
            <pc:sldMk cId="2765854907" sldId="3968"/>
            <ac:spMk id="23" creationId="{F7BEC31A-A1CB-E096-6DA6-6A7B71654FBB}"/>
          </ac:spMkLst>
        </pc:spChg>
        <pc:spChg chg="add mod">
          <ac:chgData name="Argianto Rahartomo" userId="6de31f5fd01b6074" providerId="LiveId" clId="{05BAB0CA-3B5F-42B2-ADC2-7B5BFB279B22}" dt="2023-11-01T14:52:27.850" v="1263" actId="1076"/>
          <ac:spMkLst>
            <pc:docMk/>
            <pc:sldMk cId="2765854907" sldId="3968"/>
            <ac:spMk id="24" creationId="{2D1BCC37-19EB-5FE6-B28A-9F5340014495}"/>
          </ac:spMkLst>
        </pc:spChg>
        <pc:spChg chg="add mod">
          <ac:chgData name="Argianto Rahartomo" userId="6de31f5fd01b6074" providerId="LiveId" clId="{05BAB0CA-3B5F-42B2-ADC2-7B5BFB279B22}" dt="2023-11-01T14:52:27.850" v="1263" actId="1076"/>
          <ac:spMkLst>
            <pc:docMk/>
            <pc:sldMk cId="2765854907" sldId="3968"/>
            <ac:spMk id="25" creationId="{779768A6-5E40-A975-01E1-BC15285C3476}"/>
          </ac:spMkLst>
        </pc:spChg>
        <pc:grpChg chg="del">
          <ac:chgData name="Argianto Rahartomo" userId="6de31f5fd01b6074" providerId="LiveId" clId="{05BAB0CA-3B5F-42B2-ADC2-7B5BFB279B22}" dt="2023-11-01T14:52:05.696" v="1261" actId="478"/>
          <ac:grpSpMkLst>
            <pc:docMk/>
            <pc:sldMk cId="2765854907" sldId="3968"/>
            <ac:grpSpMk id="4" creationId="{BCDBDD7C-2585-D6E9-A643-0CACE3102C63}"/>
          </ac:grpSpMkLst>
        </pc:grpChg>
        <pc:picChg chg="add mod">
          <ac:chgData name="Argianto Rahartomo" userId="6de31f5fd01b6074" providerId="LiveId" clId="{05BAB0CA-3B5F-42B2-ADC2-7B5BFB279B22}" dt="2023-11-01T14:52:27.850" v="1263" actId="1076"/>
          <ac:picMkLst>
            <pc:docMk/>
            <pc:sldMk cId="2765854907" sldId="3968"/>
            <ac:picMk id="20" creationId="{D1681258-962A-8FBC-5032-C79B093ABB69}"/>
          </ac:picMkLst>
        </pc:picChg>
      </pc:sldChg>
      <pc:sldChg chg="addSp delSp modSp add mod delAnim">
        <pc:chgData name="Argianto Rahartomo" userId="6de31f5fd01b6074" providerId="LiveId" clId="{05BAB0CA-3B5F-42B2-ADC2-7B5BFB279B22}" dt="2023-11-01T14:53:03.128" v="1270" actId="1076"/>
        <pc:sldMkLst>
          <pc:docMk/>
          <pc:sldMk cId="2680284517" sldId="3969"/>
        </pc:sldMkLst>
        <pc:spChg chg="mod">
          <ac:chgData name="Argianto Rahartomo" userId="6de31f5fd01b6074" providerId="LiveId" clId="{05BAB0CA-3B5F-42B2-ADC2-7B5BFB279B22}" dt="2023-11-01T14:52:40.364" v="1267" actId="20577"/>
          <ac:spMkLst>
            <pc:docMk/>
            <pc:sldMk cId="2680284517" sldId="3969"/>
            <ac:spMk id="2" creationId="{E4028D4B-298B-8F62-BD69-24A3C216DD91}"/>
          </ac:spMkLst>
        </pc:spChg>
        <pc:spChg chg="add mod">
          <ac:chgData name="Argianto Rahartomo" userId="6de31f5fd01b6074" providerId="LiveId" clId="{05BAB0CA-3B5F-42B2-ADC2-7B5BFB279B22}" dt="2023-11-01T14:53:03.128" v="1270" actId="1076"/>
          <ac:spMkLst>
            <pc:docMk/>
            <pc:sldMk cId="2680284517" sldId="3969"/>
            <ac:spMk id="4" creationId="{79A5FD73-BA5A-5D00-BF36-EA7CF9766898}"/>
          </ac:spMkLst>
        </pc:spChg>
        <pc:spChg chg="add mod">
          <ac:chgData name="Argianto Rahartomo" userId="6de31f5fd01b6074" providerId="LiveId" clId="{05BAB0CA-3B5F-42B2-ADC2-7B5BFB279B22}" dt="2023-11-01T14:53:03.128" v="1270" actId="1076"/>
          <ac:spMkLst>
            <pc:docMk/>
            <pc:sldMk cId="2680284517" sldId="3969"/>
            <ac:spMk id="9" creationId="{E3B22650-D9FB-4544-C037-B92CAD88797B}"/>
          </ac:spMkLst>
        </pc:spChg>
        <pc:spChg chg="del">
          <ac:chgData name="Argianto Rahartomo" userId="6de31f5fd01b6074" providerId="LiveId" clId="{05BAB0CA-3B5F-42B2-ADC2-7B5BFB279B22}" dt="2023-11-01T14:52:47.909" v="1268" actId="478"/>
          <ac:spMkLst>
            <pc:docMk/>
            <pc:sldMk cId="2680284517" sldId="3969"/>
            <ac:spMk id="19" creationId="{1CC96B53-D6EB-D228-8736-06689AE801B1}"/>
          </ac:spMkLst>
        </pc:spChg>
        <pc:spChg chg="del">
          <ac:chgData name="Argianto Rahartomo" userId="6de31f5fd01b6074" providerId="LiveId" clId="{05BAB0CA-3B5F-42B2-ADC2-7B5BFB279B22}" dt="2023-11-01T14:52:47.909" v="1268" actId="478"/>
          <ac:spMkLst>
            <pc:docMk/>
            <pc:sldMk cId="2680284517" sldId="3969"/>
            <ac:spMk id="21" creationId="{26B19F1E-0CCE-96AD-06C5-A9A1CE0ACC50}"/>
          </ac:spMkLst>
        </pc:spChg>
        <pc:spChg chg="del">
          <ac:chgData name="Argianto Rahartomo" userId="6de31f5fd01b6074" providerId="LiveId" clId="{05BAB0CA-3B5F-42B2-ADC2-7B5BFB279B22}" dt="2023-11-01T14:52:47.909" v="1268" actId="478"/>
          <ac:spMkLst>
            <pc:docMk/>
            <pc:sldMk cId="2680284517" sldId="3969"/>
            <ac:spMk id="22" creationId="{702131EB-14DC-5E96-BDB3-6927710EA1FC}"/>
          </ac:spMkLst>
        </pc:spChg>
        <pc:spChg chg="del">
          <ac:chgData name="Argianto Rahartomo" userId="6de31f5fd01b6074" providerId="LiveId" clId="{05BAB0CA-3B5F-42B2-ADC2-7B5BFB279B22}" dt="2023-11-01T14:52:47.909" v="1268" actId="478"/>
          <ac:spMkLst>
            <pc:docMk/>
            <pc:sldMk cId="2680284517" sldId="3969"/>
            <ac:spMk id="23" creationId="{F7BEC31A-A1CB-E096-6DA6-6A7B71654FBB}"/>
          </ac:spMkLst>
        </pc:spChg>
        <pc:spChg chg="del">
          <ac:chgData name="Argianto Rahartomo" userId="6de31f5fd01b6074" providerId="LiveId" clId="{05BAB0CA-3B5F-42B2-ADC2-7B5BFB279B22}" dt="2023-11-01T14:52:47.909" v="1268" actId="478"/>
          <ac:spMkLst>
            <pc:docMk/>
            <pc:sldMk cId="2680284517" sldId="3969"/>
            <ac:spMk id="24" creationId="{2D1BCC37-19EB-5FE6-B28A-9F5340014495}"/>
          </ac:spMkLst>
        </pc:spChg>
        <pc:spChg chg="del">
          <ac:chgData name="Argianto Rahartomo" userId="6de31f5fd01b6074" providerId="LiveId" clId="{05BAB0CA-3B5F-42B2-ADC2-7B5BFB279B22}" dt="2023-11-01T14:52:47.909" v="1268" actId="478"/>
          <ac:spMkLst>
            <pc:docMk/>
            <pc:sldMk cId="2680284517" sldId="3969"/>
            <ac:spMk id="25" creationId="{779768A6-5E40-A975-01E1-BC15285C3476}"/>
          </ac:spMkLst>
        </pc:spChg>
        <pc:picChg chg="add mod">
          <ac:chgData name="Argianto Rahartomo" userId="6de31f5fd01b6074" providerId="LiveId" clId="{05BAB0CA-3B5F-42B2-ADC2-7B5BFB279B22}" dt="2023-11-01T14:53:03.128" v="1270" actId="1076"/>
          <ac:picMkLst>
            <pc:docMk/>
            <pc:sldMk cId="2680284517" sldId="3969"/>
            <ac:picMk id="7" creationId="{FD2B5FCC-DBCB-F6A7-E4F2-A9CADA5D6061}"/>
          </ac:picMkLst>
        </pc:picChg>
        <pc:picChg chg="add mod">
          <ac:chgData name="Argianto Rahartomo" userId="6de31f5fd01b6074" providerId="LiveId" clId="{05BAB0CA-3B5F-42B2-ADC2-7B5BFB279B22}" dt="2023-11-01T14:53:03.128" v="1270" actId="1076"/>
          <ac:picMkLst>
            <pc:docMk/>
            <pc:sldMk cId="2680284517" sldId="3969"/>
            <ac:picMk id="8" creationId="{82AE6FF5-C28D-9BAE-F961-BB84BC4DEDC7}"/>
          </ac:picMkLst>
        </pc:picChg>
        <pc:picChg chg="del">
          <ac:chgData name="Argianto Rahartomo" userId="6de31f5fd01b6074" providerId="LiveId" clId="{05BAB0CA-3B5F-42B2-ADC2-7B5BFB279B22}" dt="2023-11-01T14:52:47.909" v="1268" actId="478"/>
          <ac:picMkLst>
            <pc:docMk/>
            <pc:sldMk cId="2680284517" sldId="3969"/>
            <ac:picMk id="20" creationId="{D1681258-962A-8FBC-5032-C79B093ABB69}"/>
          </ac:picMkLst>
        </pc:picChg>
      </pc:sldChg>
      <pc:sldChg chg="addSp delSp modSp add mod">
        <pc:chgData name="Argianto Rahartomo" userId="6de31f5fd01b6074" providerId="LiveId" clId="{05BAB0CA-3B5F-42B2-ADC2-7B5BFB279B22}" dt="2023-11-01T14:53:27.856" v="1280" actId="1076"/>
        <pc:sldMkLst>
          <pc:docMk/>
          <pc:sldMk cId="1023671628" sldId="3970"/>
        </pc:sldMkLst>
        <pc:spChg chg="mod">
          <ac:chgData name="Argianto Rahartomo" userId="6de31f5fd01b6074" providerId="LiveId" clId="{05BAB0CA-3B5F-42B2-ADC2-7B5BFB279B22}" dt="2023-11-01T14:53:09.656" v="1274" actId="20577"/>
          <ac:spMkLst>
            <pc:docMk/>
            <pc:sldMk cId="1023671628" sldId="3970"/>
            <ac:spMk id="2" creationId="{E4028D4B-298B-8F62-BD69-24A3C216DD91}"/>
          </ac:spMkLst>
        </pc:spChg>
        <pc:spChg chg="del">
          <ac:chgData name="Argianto Rahartomo" userId="6de31f5fd01b6074" providerId="LiveId" clId="{05BAB0CA-3B5F-42B2-ADC2-7B5BFB279B22}" dt="2023-11-01T14:53:14.752" v="1277" actId="478"/>
          <ac:spMkLst>
            <pc:docMk/>
            <pc:sldMk cId="1023671628" sldId="3970"/>
            <ac:spMk id="4" creationId="{79A5FD73-BA5A-5D00-BF36-EA7CF9766898}"/>
          </ac:spMkLst>
        </pc:spChg>
        <pc:spChg chg="del">
          <ac:chgData name="Argianto Rahartomo" userId="6de31f5fd01b6074" providerId="LiveId" clId="{05BAB0CA-3B5F-42B2-ADC2-7B5BFB279B22}" dt="2023-11-01T14:53:15.783" v="1278" actId="478"/>
          <ac:spMkLst>
            <pc:docMk/>
            <pc:sldMk cId="1023671628" sldId="3970"/>
            <ac:spMk id="9" creationId="{E3B22650-D9FB-4544-C037-B92CAD88797B}"/>
          </ac:spMkLst>
        </pc:spChg>
        <pc:spChg chg="add mod">
          <ac:chgData name="Argianto Rahartomo" userId="6de31f5fd01b6074" providerId="LiveId" clId="{05BAB0CA-3B5F-42B2-ADC2-7B5BFB279B22}" dt="2023-11-01T14:53:27.856" v="1280" actId="1076"/>
          <ac:spMkLst>
            <pc:docMk/>
            <pc:sldMk cId="1023671628" sldId="3970"/>
            <ac:spMk id="11" creationId="{0E782B4C-C234-EFAF-E250-B7F64A0862E0}"/>
          </ac:spMkLst>
        </pc:spChg>
        <pc:picChg chg="del">
          <ac:chgData name="Argianto Rahartomo" userId="6de31f5fd01b6074" providerId="LiveId" clId="{05BAB0CA-3B5F-42B2-ADC2-7B5BFB279B22}" dt="2023-11-01T14:53:11.896" v="1275" actId="478"/>
          <ac:picMkLst>
            <pc:docMk/>
            <pc:sldMk cId="1023671628" sldId="3970"/>
            <ac:picMk id="7" creationId="{FD2B5FCC-DBCB-F6A7-E4F2-A9CADA5D6061}"/>
          </ac:picMkLst>
        </pc:picChg>
        <pc:picChg chg="del">
          <ac:chgData name="Argianto Rahartomo" userId="6de31f5fd01b6074" providerId="LiveId" clId="{05BAB0CA-3B5F-42B2-ADC2-7B5BFB279B22}" dt="2023-11-01T14:53:12.635" v="1276" actId="478"/>
          <ac:picMkLst>
            <pc:docMk/>
            <pc:sldMk cId="1023671628" sldId="3970"/>
            <ac:picMk id="8" creationId="{82AE6FF5-C28D-9BAE-F961-BB84BC4DEDC7}"/>
          </ac:picMkLst>
        </pc:picChg>
        <pc:picChg chg="add mod">
          <ac:chgData name="Argianto Rahartomo" userId="6de31f5fd01b6074" providerId="LiveId" clId="{05BAB0CA-3B5F-42B2-ADC2-7B5BFB279B22}" dt="2023-11-01T14:53:27.856" v="1280" actId="1076"/>
          <ac:picMkLst>
            <pc:docMk/>
            <pc:sldMk cId="1023671628" sldId="3970"/>
            <ac:picMk id="10" creationId="{D582DF88-7620-E773-DEE2-21EC466BD442}"/>
          </ac:picMkLst>
        </pc:picChg>
      </pc:sldChg>
      <pc:sldChg chg="addSp delSp modSp add mod">
        <pc:chgData name="Argianto Rahartomo" userId="6de31f5fd01b6074" providerId="LiveId" clId="{05BAB0CA-3B5F-42B2-ADC2-7B5BFB279B22}" dt="2023-11-01T15:34:15.790" v="1349" actId="165"/>
        <pc:sldMkLst>
          <pc:docMk/>
          <pc:sldMk cId="3218067431" sldId="3971"/>
        </pc:sldMkLst>
        <pc:spChg chg="mod">
          <ac:chgData name="Argianto Rahartomo" userId="6de31f5fd01b6074" providerId="LiveId" clId="{05BAB0CA-3B5F-42B2-ADC2-7B5BFB279B22}" dt="2023-11-01T14:55:51.184" v="1307" actId="20577"/>
          <ac:spMkLst>
            <pc:docMk/>
            <pc:sldMk cId="3218067431" sldId="3971"/>
            <ac:spMk id="2" creationId="{E4028D4B-298B-8F62-BD69-24A3C216DD91}"/>
          </ac:spMkLst>
        </pc:spChg>
        <pc:spChg chg="del">
          <ac:chgData name="Argianto Rahartomo" userId="6de31f5fd01b6074" providerId="LiveId" clId="{05BAB0CA-3B5F-42B2-ADC2-7B5BFB279B22}" dt="2023-11-01T14:55:54.464" v="1309" actId="478"/>
          <ac:spMkLst>
            <pc:docMk/>
            <pc:sldMk cId="3218067431" sldId="3971"/>
            <ac:spMk id="11" creationId="{0E782B4C-C234-EFAF-E250-B7F64A0862E0}"/>
          </ac:spMkLst>
        </pc:spChg>
        <pc:grpChg chg="add del mod">
          <ac:chgData name="Argianto Rahartomo" userId="6de31f5fd01b6074" providerId="LiveId" clId="{05BAB0CA-3B5F-42B2-ADC2-7B5BFB279B22}" dt="2023-11-01T15:34:15.790" v="1349" actId="165"/>
          <ac:grpSpMkLst>
            <pc:docMk/>
            <pc:sldMk cId="3218067431" sldId="3971"/>
            <ac:grpSpMk id="4" creationId="{A88D79FB-B0A1-D196-B1C5-316DFE539240}"/>
          </ac:grpSpMkLst>
        </pc:grpChg>
        <pc:picChg chg="mod topLvl">
          <ac:chgData name="Argianto Rahartomo" userId="6de31f5fd01b6074" providerId="LiveId" clId="{05BAB0CA-3B5F-42B2-ADC2-7B5BFB279B22}" dt="2023-11-01T15:34:15.790" v="1349" actId="165"/>
          <ac:picMkLst>
            <pc:docMk/>
            <pc:sldMk cId="3218067431" sldId="3971"/>
            <ac:picMk id="7" creationId="{3672648B-2DC0-1CF2-5E33-8B8EAD23E9FB}"/>
          </ac:picMkLst>
        </pc:picChg>
        <pc:picChg chg="mod topLvl">
          <ac:chgData name="Argianto Rahartomo" userId="6de31f5fd01b6074" providerId="LiveId" clId="{05BAB0CA-3B5F-42B2-ADC2-7B5BFB279B22}" dt="2023-11-01T15:34:15.790" v="1349" actId="165"/>
          <ac:picMkLst>
            <pc:docMk/>
            <pc:sldMk cId="3218067431" sldId="3971"/>
            <ac:picMk id="8" creationId="{731E2C92-F11C-EB59-2CD6-9B5AEBFAA627}"/>
          </ac:picMkLst>
        </pc:picChg>
        <pc:picChg chg="del">
          <ac:chgData name="Argianto Rahartomo" userId="6de31f5fd01b6074" providerId="LiveId" clId="{05BAB0CA-3B5F-42B2-ADC2-7B5BFB279B22}" dt="2023-11-01T14:55:53.273" v="1308" actId="478"/>
          <ac:picMkLst>
            <pc:docMk/>
            <pc:sldMk cId="3218067431" sldId="3971"/>
            <ac:picMk id="10" creationId="{D582DF88-7620-E773-DEE2-21EC466BD442}"/>
          </ac:picMkLst>
        </pc:picChg>
      </pc:sldChg>
      <pc:sldChg chg="addSp delSp modSp add mod">
        <pc:chgData name="Argianto Rahartomo" userId="6de31f5fd01b6074" providerId="LiveId" clId="{05BAB0CA-3B5F-42B2-ADC2-7B5BFB279B22}" dt="2023-11-01T14:59:43.649" v="1348" actId="1076"/>
        <pc:sldMkLst>
          <pc:docMk/>
          <pc:sldMk cId="4049336603" sldId="3972"/>
        </pc:sldMkLst>
        <pc:spChg chg="mod">
          <ac:chgData name="Argianto Rahartomo" userId="6de31f5fd01b6074" providerId="LiveId" clId="{05BAB0CA-3B5F-42B2-ADC2-7B5BFB279B22}" dt="2023-11-01T14:57:36.709" v="1334"/>
          <ac:spMkLst>
            <pc:docMk/>
            <pc:sldMk cId="4049336603" sldId="3972"/>
            <ac:spMk id="2" creationId="{E4028D4B-298B-8F62-BD69-24A3C216DD91}"/>
          </ac:spMkLst>
        </pc:spChg>
        <pc:grpChg chg="del">
          <ac:chgData name="Argianto Rahartomo" userId="6de31f5fd01b6074" providerId="LiveId" clId="{05BAB0CA-3B5F-42B2-ADC2-7B5BFB279B22}" dt="2023-11-01T14:57:38.432" v="1335" actId="478"/>
          <ac:grpSpMkLst>
            <pc:docMk/>
            <pc:sldMk cId="4049336603" sldId="3972"/>
            <ac:grpSpMk id="4" creationId="{A88D79FB-B0A1-D196-B1C5-316DFE539240}"/>
          </ac:grpSpMkLst>
        </pc:grpChg>
        <pc:picChg chg="add mod">
          <ac:chgData name="Argianto Rahartomo" userId="6de31f5fd01b6074" providerId="LiveId" clId="{05BAB0CA-3B5F-42B2-ADC2-7B5BFB279B22}" dt="2023-11-01T14:58:08.391" v="1337" actId="1076"/>
          <ac:picMkLst>
            <pc:docMk/>
            <pc:sldMk cId="4049336603" sldId="3972"/>
            <ac:picMk id="10" creationId="{FB938084-3711-363E-81D1-417866D09627}"/>
          </ac:picMkLst>
        </pc:picChg>
        <pc:picChg chg="add mod">
          <ac:chgData name="Argianto Rahartomo" userId="6de31f5fd01b6074" providerId="LiveId" clId="{05BAB0CA-3B5F-42B2-ADC2-7B5BFB279B22}" dt="2023-11-01T14:59:35.343" v="1345" actId="1076"/>
          <ac:picMkLst>
            <pc:docMk/>
            <pc:sldMk cId="4049336603" sldId="3972"/>
            <ac:picMk id="12" creationId="{94BBA05A-84E5-8468-397E-50D404AF4191}"/>
          </ac:picMkLst>
        </pc:picChg>
        <pc:picChg chg="add mod">
          <ac:chgData name="Argianto Rahartomo" userId="6de31f5fd01b6074" providerId="LiveId" clId="{05BAB0CA-3B5F-42B2-ADC2-7B5BFB279B22}" dt="2023-11-01T14:59:43.649" v="1348" actId="1076"/>
          <ac:picMkLst>
            <pc:docMk/>
            <pc:sldMk cId="4049336603" sldId="3972"/>
            <ac:picMk id="14" creationId="{DE9F9CDD-7F84-2673-D752-8AD0EC015B6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A28A5-C782-4D3F-89F8-D676AAE9C6F3}" type="datetimeFigureOut">
              <a:rPr lang="de-DE" smtClean="0"/>
              <a:t>17.04.2024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06148-B13D-470F-87D7-C4243D314AA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838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s11276-015-1171-1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s11276-015-1171-1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98869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LSA was the first spectrum sharing approach that targeted QoS service guarantees for non primary users, in this case ’licensees’ [19], which can be viewed as an important breakthrough to make spectrum sharing commercially viable.</a:t>
            </a:r>
          </a:p>
          <a:p>
            <a:r>
              <a:rPr lang="en-US" dirty="0"/>
              <a:t>But it is not local, it is national level which is only for long term and cover entire nation.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9520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Icon chip manufaturer source:  https://cdn-icons-png.flaticon.com/512/165/165325.png </a:t>
            </a:r>
          </a:p>
          <a:p>
            <a:r>
              <a:rPr lang="de-DE" dirty="0"/>
              <a:t>Icon European Regulator source: https://www.flaticon.com/free-icon/regulation_8146907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5243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4600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7444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Establish temporary network with local license (green), other colors are obtained from regulation restriction.</a:t>
            </a:r>
          </a:p>
          <a:p>
            <a:r>
              <a:rPr lang="en-US" dirty="0"/>
              <a:t>Working on concept through the license and can enforce the transmitter so the equipment follows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73033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1762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1328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200" dirty="0">
                <a:latin typeface="Abadi" panose="020B0604020104020204" pitchFamily="34" charset="0"/>
              </a:rPr>
              <a:t>Local license directly from the regulator -&gt; </a:t>
            </a:r>
            <a:r>
              <a:rPr lang="en-US" sz="1200" b="1" dirty="0">
                <a:solidFill>
                  <a:srgbClr val="FF0000"/>
                </a:solidFill>
                <a:latin typeface="Abadi" panose="020B0604020104020204" pitchFamily="34" charset="0"/>
              </a:rPr>
              <a:t>National-level only</a:t>
            </a:r>
            <a:endParaRPr lang="en-US" sz="1200" dirty="0">
              <a:latin typeface="Abadi" panose="020B0604020104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200" dirty="0">
                <a:latin typeface="Abadi" panose="020B0604020104020204" pitchFamily="34" charset="0"/>
              </a:rPr>
              <a:t>Having contract with the Incumbent -&gt; </a:t>
            </a:r>
            <a:r>
              <a:rPr lang="en-US" sz="1200" b="1" dirty="0">
                <a:solidFill>
                  <a:srgbClr val="FF0000"/>
                </a:solidFill>
                <a:latin typeface="Abadi" panose="020B0604020104020204" pitchFamily="34" charset="0"/>
              </a:rPr>
              <a:t>Not an interesting option for the vertical industry due to reliability, data privacy, etc.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dirty="0">
                <a:solidFill>
                  <a:srgbClr val="00B050"/>
                </a:solidFill>
                <a:latin typeface="Abadi" panose="020B0604020104020204" pitchFamily="34" charset="0"/>
              </a:rPr>
              <a:t>Lease spectrum from Incumbent </a:t>
            </a:r>
            <a:r>
              <a:rPr lang="en-US" sz="1200" b="1" dirty="0">
                <a:solidFill>
                  <a:srgbClr val="00B050"/>
                </a:solidFill>
                <a:latin typeface="Abadi" panose="020B0604020104020204" pitchFamily="34" charset="0"/>
              </a:rPr>
              <a:t>-&gt; Basically same with point 2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200" b="0" dirty="0">
                <a:solidFill>
                  <a:srgbClr val="00B050"/>
                </a:solidFill>
                <a:latin typeface="Abadi" panose="020B0604020104020204" pitchFamily="34" charset="0"/>
              </a:rPr>
              <a:t>Spectrum Sharing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605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326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72333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5228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45819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AI approach also currently being investigated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SU between SU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PU and SU in Horizontal spectrum sharing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AI approach also currently being investigated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S. Pandit and G. Singh, “An overview of spectrum sharing techniques in cognitive radio communication system,” </a:t>
            </a:r>
            <a:r>
              <a:rPr lang="en-US" i="1" dirty="0">
                <a:effectLst/>
              </a:rPr>
              <a:t>Wireless Networks</a:t>
            </a:r>
            <a:r>
              <a:rPr lang="en-US" dirty="0">
                <a:effectLst/>
              </a:rPr>
              <a:t>, vol. 23, no. 2, pp. 497–518, Feb. 2017, </a:t>
            </a:r>
            <a:r>
              <a:rPr lang="en-US" dirty="0" err="1">
                <a:effectLst/>
              </a:rPr>
              <a:t>doi</a:t>
            </a:r>
            <a:r>
              <a:rPr lang="en-US" dirty="0">
                <a:effectLst/>
              </a:rPr>
              <a:t>: </a:t>
            </a:r>
            <a:r>
              <a:rPr lang="en-US" dirty="0">
                <a:effectLst/>
                <a:hlinkClick r:id="rId3"/>
              </a:rPr>
              <a:t>10.1007/s11276-015-1171-1</a:t>
            </a:r>
            <a:r>
              <a:rPr lang="en-US" dirty="0">
                <a:effectLst/>
              </a:rPr>
              <a:t>.</a:t>
            </a:r>
          </a:p>
          <a:p>
            <a:r>
              <a:rPr lang="de-DE" dirty="0"/>
              <a:t>https://www.itu.int/dms_pub/itu-r/opb/rep/R-REP-M.2330-2014-PDF-E.pdf</a:t>
            </a:r>
          </a:p>
          <a:p>
            <a:r>
              <a:rPr lang="de-DE" dirty="0"/>
              <a:t>Radio Engineers work for the past over years to develop automated technologies that allow </a:t>
            </a:r>
            <a:r>
              <a:rPr lang="en-US" dirty="0"/>
              <a:t>different radio systems to share frequencies in an automatic or dynamic way</a:t>
            </a:r>
            <a:endParaRPr lang="de-DE" dirty="0"/>
          </a:p>
          <a:p>
            <a:endParaRPr lang="de-DE" dirty="0"/>
          </a:p>
          <a:p>
            <a:r>
              <a:rPr lang="de-DE" dirty="0"/>
              <a:t>Icon chip manufaturer source:  https://cdn-icons-png.flaticon.com/512/165/165325.png </a:t>
            </a:r>
          </a:p>
          <a:p>
            <a:r>
              <a:rPr lang="de-DE" dirty="0"/>
              <a:t>Icon European Regulator source: https://www.flaticon.com/free-icon/regulation_8146907 </a:t>
            </a:r>
          </a:p>
          <a:p>
            <a:r>
              <a:rPr lang="de-DE" dirty="0"/>
              <a:t>The regulation is not clearly stated mandatory of using spectrum database nor automated coordination, our project assumes using spectrum database nor automated coordination are used</a:t>
            </a:r>
          </a:p>
          <a:p>
            <a:r>
              <a:rPr lang="de-DE" dirty="0"/>
              <a:t>We do not to what extend it can go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What is the meaning this band is important?</a:t>
            </a:r>
          </a:p>
          <a:p>
            <a:r>
              <a:rPr lang="de-DE" dirty="0"/>
              <a:t>eLSA/DSAS problem: They meet in frequency agnostic, no regulation decision</a:t>
            </a:r>
          </a:p>
          <a:p>
            <a:r>
              <a:rPr lang="de-DE" dirty="0"/>
              <a:t>Potential New use cases</a:t>
            </a:r>
          </a:p>
          <a:p>
            <a:endParaRPr lang="de-DE" dirty="0"/>
          </a:p>
          <a:p>
            <a:r>
              <a:rPr lang="de-DE" dirty="0"/>
              <a:t>Handshaking: Equipment (Chip manufacturers want to create if the market demands) and Regulation</a:t>
            </a:r>
          </a:p>
          <a:p>
            <a:r>
              <a:rPr lang="de-DE" dirty="0"/>
              <a:t>EU not really discuss about Automated Coordination regulation, only the technical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6827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AI approach also currently being investigated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SU between SU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PU and SU in Horizontal spectrum sharing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AI approach also currently being investigated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ffectLst/>
              </a:rPr>
              <a:t>S. Pandit and G. Singh, “An overview of spectrum sharing techniques in cognitive radio communication system,” </a:t>
            </a:r>
            <a:r>
              <a:rPr lang="en-US" i="1" dirty="0">
                <a:effectLst/>
              </a:rPr>
              <a:t>Wireless Networks</a:t>
            </a:r>
            <a:r>
              <a:rPr lang="en-US" dirty="0">
                <a:effectLst/>
              </a:rPr>
              <a:t>, vol. 23, no. 2, pp. 497–518, Feb. 2017, </a:t>
            </a:r>
            <a:r>
              <a:rPr lang="en-US" dirty="0" err="1">
                <a:effectLst/>
              </a:rPr>
              <a:t>doi</a:t>
            </a:r>
            <a:r>
              <a:rPr lang="en-US" dirty="0">
                <a:effectLst/>
              </a:rPr>
              <a:t>: </a:t>
            </a:r>
            <a:r>
              <a:rPr lang="en-US" dirty="0">
                <a:effectLst/>
                <a:hlinkClick r:id="rId3"/>
              </a:rPr>
              <a:t>10.1007/s11276-015-1171-1</a:t>
            </a:r>
            <a:r>
              <a:rPr lang="en-US" dirty="0">
                <a:effectLst/>
              </a:rPr>
              <a:t>.</a:t>
            </a:r>
          </a:p>
          <a:p>
            <a:r>
              <a:rPr lang="de-DE" dirty="0"/>
              <a:t>https://www.itu.int/dms_pub/itu-r/opb/rep/R-REP-M.2330-2014-PDF-E.pdf</a:t>
            </a:r>
          </a:p>
          <a:p>
            <a:r>
              <a:rPr lang="de-DE" dirty="0"/>
              <a:t>Radio Engineers work for the past over years to develop automated technologies that allow </a:t>
            </a:r>
            <a:r>
              <a:rPr lang="en-US" dirty="0"/>
              <a:t>different radio systems to share frequencies in an automatic or dynamic way</a:t>
            </a:r>
            <a:endParaRPr lang="de-DE" dirty="0"/>
          </a:p>
          <a:p>
            <a:endParaRPr lang="de-DE" dirty="0"/>
          </a:p>
          <a:p>
            <a:r>
              <a:rPr lang="de-DE" dirty="0"/>
              <a:t>Icon chip manufaturer source:  https://cdn-icons-png.flaticon.com/512/165/165325.png </a:t>
            </a:r>
          </a:p>
          <a:p>
            <a:r>
              <a:rPr lang="de-DE" dirty="0"/>
              <a:t>Icon European Regulator source: https://www.flaticon.com/free-icon/regulation_8146907 </a:t>
            </a:r>
          </a:p>
          <a:p>
            <a:r>
              <a:rPr lang="de-DE" dirty="0"/>
              <a:t>The regulation is not clearly stated mandatory of using spectrum database nor automated coordination, our project assumes using spectrum database nor automated coordination are used</a:t>
            </a:r>
          </a:p>
          <a:p>
            <a:r>
              <a:rPr lang="de-DE" dirty="0"/>
              <a:t>We do not to what extend it can go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What is the meaning this band is important?</a:t>
            </a:r>
          </a:p>
          <a:p>
            <a:r>
              <a:rPr lang="de-DE" dirty="0"/>
              <a:t>eLSA/DSAS problem: They meet in frequency agnostic, no regulation decision</a:t>
            </a:r>
          </a:p>
          <a:p>
            <a:r>
              <a:rPr lang="de-DE" dirty="0"/>
              <a:t>Potential New use cases</a:t>
            </a:r>
          </a:p>
          <a:p>
            <a:endParaRPr lang="de-DE" dirty="0"/>
          </a:p>
          <a:p>
            <a:r>
              <a:rPr lang="de-DE" dirty="0"/>
              <a:t>Handshaking: Equipment (Chip manufacturers want to create if the market demands) and Regulation</a:t>
            </a:r>
          </a:p>
          <a:p>
            <a:r>
              <a:rPr lang="de-DE" dirty="0"/>
              <a:t>EU not really discuss about Automated Coordination regulation, only the technical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806148-B13D-470F-87D7-C4243D314AA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0258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16F7FF-3DB0-1054-8421-D47BE19BA3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82606"/>
            <a:ext cx="9144000" cy="2387600"/>
          </a:xfrm>
        </p:spPr>
        <p:txBody>
          <a:bodyPr anchor="b">
            <a:noAutofit/>
          </a:bodyPr>
          <a:lstStyle>
            <a:lvl1pPr algn="ctr">
              <a:defRPr sz="4000" baseline="0"/>
            </a:lvl1pPr>
          </a:lstStyle>
          <a:p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Media and Event </a:t>
            </a:r>
            <a:r>
              <a:rPr lang="de-DE" sz="4000" b="0" i="0" dirty="0" err="1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production</a:t>
            </a:r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</a:t>
            </a:r>
            <a:b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via Resilient Communication</a:t>
            </a:r>
            <a:b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on IoT Infrastructure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C800B40-4816-BD7C-FCCA-AC5262C07B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562281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&lt;NAME&gt;</a:t>
            </a:r>
            <a:br>
              <a:rPr lang="de-DE" dirty="0"/>
            </a:br>
            <a:r>
              <a:rPr lang="de-DE" dirty="0"/>
              <a:t>&lt;COMPANY&gt;</a:t>
            </a:r>
            <a:br>
              <a:rPr lang="de-DE" dirty="0"/>
            </a:br>
            <a:r>
              <a:rPr lang="de-DE" dirty="0"/>
              <a:t>&lt;</a:t>
            </a:r>
            <a:r>
              <a:rPr lang="de-DE" dirty="0" err="1"/>
              <a:t>name</a:t>
            </a:r>
            <a:r>
              <a:rPr lang="de-DE" dirty="0"/>
              <a:t>&gt;.&lt;</a:t>
            </a:r>
            <a:r>
              <a:rPr lang="de-DE" dirty="0" err="1"/>
              <a:t>name</a:t>
            </a:r>
            <a:r>
              <a:rPr lang="de-DE" dirty="0"/>
              <a:t>&gt;@&lt;name&gt;.com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8A3B8F1-4E48-6E67-2208-24A875A33E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0" y="5685182"/>
            <a:ext cx="4170784" cy="832307"/>
          </a:xfrm>
          <a:prstGeom prst="rect">
            <a:avLst/>
          </a:prstGeom>
        </p:spPr>
      </p:pic>
      <p:pic>
        <p:nvPicPr>
          <p:cNvPr id="12" name="Picture 2" descr="Umbenennung BMWK - DLR - Projektträger Luftfahrtforschung">
            <a:extLst>
              <a:ext uri="{FF2B5EF4-FFF2-40B4-BE49-F238E27FC236}">
                <a16:creationId xmlns:a16="http://schemas.microsoft.com/office/drawing/2014/main" id="{24E9EE59-6BD3-89CA-0151-E39210ED13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970" y="5164671"/>
            <a:ext cx="1401030" cy="144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3DF0AD3E-9FCF-8222-3A5A-E423C04FF2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4341" y="5494824"/>
            <a:ext cx="1252436" cy="10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076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E0FEEC-3357-0321-C17F-7C0F0315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910CF97-9F1B-682F-63DA-42DE8FE16B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E1DD47-3AA4-8A38-B22A-51F8FE88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63FF10-B796-462F-E780-4730B284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1E2B14D-9A36-0DA2-07DC-15E059002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323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F3199E7-3448-E51C-1642-009B3D03FE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1BFCA2E-8EDA-F673-A277-5BEEB9CC1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DCB717-E3EC-E3A4-B388-A33033EE4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7F2E4-7060-FEC8-FCA1-5EFC9D706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AD687E-1FC8-151F-181C-5912FC08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195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AF281C-5BAD-3D55-DA2D-187961EC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D3C41B-18FA-3F81-ED98-E1B7E3A1E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1FCEAF-98CF-627E-43F5-9B91E032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C41222-F639-07DA-73C4-0A5251A1B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F452A2-242E-5E8F-D68A-467F792C2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66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B2BC57-7343-4783-6225-77ED2116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9381D28-CD3F-58FC-F433-E4D048C4A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F87804-70A6-E19F-E617-AC2EC1DB9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60C432-4E6B-D6D7-9F06-ADF8BCBBB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978C80-CB6B-A0D3-AA71-4F8BE8EA0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2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3CDB6-4672-93B8-DDEB-B5315B27B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8376EE-B0A0-D1AD-94A3-6EF8AFCB5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06716-B249-D362-9C5E-7C6193C35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2B4FB40-5489-1999-2B09-238630238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9B83EE-3BA6-7B8F-861E-8C17BE5AE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352616-D180-5DD2-EBDF-B5F46DF6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5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63147-A28E-1E37-AAAE-BB96A69BD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E4B726-3B84-8653-5A07-4AD427D63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FD3648D-D21B-AD39-1815-D36AA793F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CDA964-F226-9229-8563-7C2B090CD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D23E0E-6BB9-7B44-A5FC-E4FEDB05D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FD7DBB-B650-D28D-807F-12C53493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842859D-4D67-F259-9BBC-4ADEAEE98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E25E302-37EC-033B-8FC1-E86F45111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0552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C5D6E8-BC44-032B-C340-5215DF873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FDA052-90B1-FD9F-D21C-6FAE6106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710BC4-AF6F-86D7-EBFE-6DBD27CB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AB93FC-2662-E199-41B5-13246F7A5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090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CB3DD70-D175-F01F-1A54-A4069A12B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3CEC8EC-21FB-12D2-8BC6-93303E55A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CD13D3-E97F-4BFB-3E84-B2154A096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453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E5A683-ED30-F3EC-968D-1C5C68BF1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DD9452-03C9-BB56-AFF9-AF85606D8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A098E8-2171-96D5-B809-6808A45D6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22D52E-0FA4-402C-3B3F-9A59AD38B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9818E7-D37A-7145-4314-1AAC68B0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787EED-8FBD-5100-6838-6AD29816D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263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0F8C74-D1CF-E42A-0B2E-0CD345861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675CA12-3BE9-D96C-FB17-EB7D966928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B87621-B21B-6FFC-6008-A1A11F6F3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DABF10-846B-92DE-D1B6-201B2B435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- 19.04.2024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53E1EE-E5DB-0BF4-22F8-CD651905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MERCI Work Package 3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5B8D63-05E3-3F28-E703-7D8971C4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28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C4A81F8-A765-46E3-B16D-F00C0E50C1AB}"/>
              </a:ext>
            </a:extLst>
          </p:cNvPr>
          <p:cNvSpPr/>
          <p:nvPr userDrawn="1"/>
        </p:nvSpPr>
        <p:spPr>
          <a:xfrm>
            <a:off x="0" y="109848"/>
            <a:ext cx="12192000" cy="1470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F61C318-5015-685A-9871-BD5648A7E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9718"/>
          <a:stretch/>
        </p:blipFill>
        <p:spPr>
          <a:xfrm>
            <a:off x="0" y="109848"/>
            <a:ext cx="12192000" cy="1470991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E637B21-4E7C-D162-60FD-EA1133C7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922BF4-C7BE-103D-4B90-4CC73EDCE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4DC0C9-F3F1-F286-46FF-E83CAF810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MERCI Public Workshop-Hannover - 19.04.2024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F1D97A-E7E1-7309-3471-60E7161A3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MERCI Work Package 3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26830C-39D2-B888-D5FF-376C67FB1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Grafik 7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1EC1E808-FE94-737D-7BA5-17BAEE62148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017" y="341865"/>
            <a:ext cx="888878" cy="100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208A3E-C113-FEA7-F02F-41D7B25255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0590"/>
            <a:ext cx="9144000" cy="1830249"/>
          </a:xfrm>
        </p:spPr>
        <p:txBody>
          <a:bodyPr/>
          <a:lstStyle/>
          <a:p>
            <a:r>
              <a:rPr lang="en-US" dirty="0">
                <a:latin typeface="Abadi" panose="020B0604020104020204" pitchFamily="34" charset="0"/>
              </a:rPr>
              <a:t>Harmonizing the Spectrum: Insights into the 3.8 – 4.2 GHz Band and Private Network Implementation</a:t>
            </a:r>
            <a:endParaRPr lang="de-DE" dirty="0">
              <a:latin typeface="Abadi" panose="020B0604020104020204" pitchFamily="34" charset="0"/>
            </a:endParaRP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15B5A13-0328-7331-C68A-3C838D55EC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sz="2000" dirty="0">
                <a:latin typeface="Abadi" panose="020B0604020104020204" pitchFamily="34" charset="0"/>
              </a:rPr>
              <a:t>Prof. Dr. M. Dolores Pérez Guirao, Argianto Rahartomo</a:t>
            </a:r>
          </a:p>
          <a:p>
            <a:r>
              <a:rPr lang="de-DE" sz="2000" dirty="0">
                <a:latin typeface="Abadi" panose="020B0604020104020204" pitchFamily="34" charset="0"/>
              </a:rPr>
              <a:t>Ostfalia Hochschule für Angewandte Wissenschaften </a:t>
            </a:r>
          </a:p>
          <a:p>
            <a:r>
              <a:rPr lang="de-DE" sz="2000" dirty="0">
                <a:latin typeface="Abadi" panose="020B0604020104020204" pitchFamily="34" charset="0"/>
              </a:rPr>
              <a:t>(Ostfalia University of Applied Sciences)</a:t>
            </a:r>
          </a:p>
          <a:p>
            <a:r>
              <a:rPr lang="de-DE" sz="2000" dirty="0">
                <a:latin typeface="Abadi" panose="020B0604020104020204" pitchFamily="34" charset="0"/>
              </a:rPr>
              <a:t>{m.perez, a.rahartomo}@ostfalia.de</a:t>
            </a:r>
          </a:p>
        </p:txBody>
      </p:sp>
    </p:spTree>
    <p:extLst>
      <p:ext uri="{BB962C8B-B14F-4D97-AF65-F5344CB8AC3E}">
        <p14:creationId xmlns:p14="http://schemas.microsoft.com/office/powerpoint/2010/main" val="3736067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>
                <a:latin typeface="Abadi" panose="020B0604020104020204" pitchFamily="34" charset="0"/>
              </a:rPr>
              <a:t>Spectrum Sharing (1):</a:t>
            </a:r>
            <a:br>
              <a:rPr lang="de-DE" sz="4000" dirty="0">
                <a:latin typeface="Abadi" panose="020B0604020104020204" pitchFamily="34" charset="0"/>
              </a:rPr>
            </a:br>
            <a:r>
              <a:rPr lang="de-DE" sz="2800" dirty="0">
                <a:latin typeface="Abadi" panose="020B0604020104020204" pitchFamily="34" charset="0"/>
              </a:rPr>
              <a:t>Introduction</a:t>
            </a:r>
            <a:endParaRPr lang="en-US" sz="40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Spectrum Access short introduction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18-19.04.2024</a:t>
            </a:r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10</a:t>
            </a:fld>
            <a:r>
              <a:rPr lang="de-DE" dirty="0"/>
              <a:t> of 16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1DC8820-24E0-DDCB-330B-376B8F48EFB8}"/>
              </a:ext>
            </a:extLst>
          </p:cNvPr>
          <p:cNvCxnSpPr/>
          <p:nvPr/>
        </p:nvCxnSpPr>
        <p:spPr>
          <a:xfrm>
            <a:off x="0" y="1579418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4E884C3-7A44-1DAE-9994-3274F09A1E91}"/>
              </a:ext>
            </a:extLst>
          </p:cNvPr>
          <p:cNvCxnSpPr>
            <a:cxnSpLocks/>
          </p:cNvCxnSpPr>
          <p:nvPr/>
        </p:nvCxnSpPr>
        <p:spPr>
          <a:xfrm>
            <a:off x="6096000" y="1579418"/>
            <a:ext cx="0" cy="195060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1114CAED-3B74-E396-ADB1-9E9021028E57}"/>
              </a:ext>
            </a:extLst>
          </p:cNvPr>
          <p:cNvSpPr txBox="1"/>
          <p:nvPr/>
        </p:nvSpPr>
        <p:spPr>
          <a:xfrm>
            <a:off x="8153400" y="1650711"/>
            <a:ext cx="2432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Regulation Perspective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65BB19-3E85-D58A-4697-7C23EC6FF97B}"/>
              </a:ext>
            </a:extLst>
          </p:cNvPr>
          <p:cNvSpPr txBox="1"/>
          <p:nvPr/>
        </p:nvSpPr>
        <p:spPr>
          <a:xfrm>
            <a:off x="2002836" y="1650711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Technical Perspective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7D8B1A-AF3D-30B2-DCE3-1074A080DFE8}"/>
              </a:ext>
            </a:extLst>
          </p:cNvPr>
          <p:cNvCxnSpPr/>
          <p:nvPr/>
        </p:nvCxnSpPr>
        <p:spPr>
          <a:xfrm>
            <a:off x="0" y="2133601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090432E4-A0B2-658A-CB1C-441EB1E5F802}"/>
              </a:ext>
            </a:extLst>
          </p:cNvPr>
          <p:cNvSpPr txBox="1"/>
          <p:nvPr/>
        </p:nvSpPr>
        <p:spPr>
          <a:xfrm>
            <a:off x="6149109" y="2228671"/>
            <a:ext cx="503875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Typical Questions are:</a:t>
            </a:r>
          </a:p>
          <a:p>
            <a:r>
              <a:rPr lang="en-US" dirty="0"/>
              <a:t>Who holds the rights to the spectrum?</a:t>
            </a:r>
          </a:p>
          <a:p>
            <a:r>
              <a:rPr lang="en-US" dirty="0"/>
              <a:t>Which users are entitled to these rights?</a:t>
            </a:r>
          </a:p>
          <a:p>
            <a:r>
              <a:rPr lang="en-US" dirty="0"/>
              <a:t>Under what conditions can these rights be granted?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D71761-EF01-E7D7-A2F6-89179AE1D902}"/>
              </a:ext>
            </a:extLst>
          </p:cNvPr>
          <p:cNvCxnSpPr/>
          <p:nvPr/>
        </p:nvCxnSpPr>
        <p:spPr>
          <a:xfrm>
            <a:off x="6929" y="3530023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BF8B835-4AB2-E2E1-D731-1A5D23BAA491}"/>
              </a:ext>
            </a:extLst>
          </p:cNvPr>
          <p:cNvSpPr txBox="1"/>
          <p:nvPr/>
        </p:nvSpPr>
        <p:spPr>
          <a:xfrm>
            <a:off x="-8011" y="2234505"/>
            <a:ext cx="40901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Typical Questions are:</a:t>
            </a:r>
          </a:p>
          <a:p>
            <a:r>
              <a:rPr lang="en-US" dirty="0"/>
              <a:t>How can regulation be enforced?</a:t>
            </a:r>
          </a:p>
          <a:p>
            <a:r>
              <a:rPr lang="en-US" dirty="0"/>
              <a:t>How can sharing be made more efficient?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F656E1-7EB0-FCBF-563B-3AFCFB61817A}"/>
              </a:ext>
            </a:extLst>
          </p:cNvPr>
          <p:cNvCxnSpPr/>
          <p:nvPr/>
        </p:nvCxnSpPr>
        <p:spPr>
          <a:xfrm>
            <a:off x="-99289" y="6307282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2B964100-3203-FA57-AC80-ACE39F213A03}"/>
              </a:ext>
            </a:extLst>
          </p:cNvPr>
          <p:cNvSpPr txBox="1"/>
          <p:nvPr/>
        </p:nvSpPr>
        <p:spPr>
          <a:xfrm>
            <a:off x="6149110" y="3648196"/>
            <a:ext cx="59436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Sharing Scheme</a:t>
            </a:r>
            <a:r>
              <a:rPr lang="en-US" b="1" i="1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Incumbent protection from being interfered by secondary users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To coordinate secondary users among themselves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8B5908B-974C-D79D-D024-EF3CE38FB8BE}"/>
              </a:ext>
            </a:extLst>
          </p:cNvPr>
          <p:cNvCxnSpPr>
            <a:cxnSpLocks/>
          </p:cNvCxnSpPr>
          <p:nvPr/>
        </p:nvCxnSpPr>
        <p:spPr>
          <a:xfrm>
            <a:off x="6096000" y="3530023"/>
            <a:ext cx="0" cy="131850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EAA371C-968A-C258-32A2-396930AA84E9}"/>
              </a:ext>
            </a:extLst>
          </p:cNvPr>
          <p:cNvCxnSpPr>
            <a:cxnSpLocks/>
          </p:cNvCxnSpPr>
          <p:nvPr/>
        </p:nvCxnSpPr>
        <p:spPr>
          <a:xfrm flipV="1">
            <a:off x="6096000" y="4845639"/>
            <a:ext cx="6102929" cy="2886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04C2363-5779-574E-BD05-48B736F0313B}"/>
              </a:ext>
            </a:extLst>
          </p:cNvPr>
          <p:cNvGrpSpPr/>
          <p:nvPr/>
        </p:nvGrpSpPr>
        <p:grpSpPr>
          <a:xfrm>
            <a:off x="313890" y="5051889"/>
            <a:ext cx="5540363" cy="706337"/>
            <a:chOff x="766618" y="3422195"/>
            <a:chExt cx="5540363" cy="706337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F2F74FB-619D-7EB1-FD51-0D2A5CCBB96E}"/>
                </a:ext>
              </a:extLst>
            </p:cNvPr>
            <p:cNvSpPr txBox="1"/>
            <p:nvPr/>
          </p:nvSpPr>
          <p:spPr>
            <a:xfrm>
              <a:off x="766618" y="3422195"/>
              <a:ext cx="46299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i="1" dirty="0"/>
                <a:t>Q: Why do we need Spectrum Access/Sharing?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AA439D3-20D9-3A59-30D6-F3A634F60470}"/>
                </a:ext>
              </a:extLst>
            </p:cNvPr>
            <p:cNvSpPr txBox="1"/>
            <p:nvPr/>
          </p:nvSpPr>
          <p:spPr>
            <a:xfrm>
              <a:off x="766618" y="3759200"/>
              <a:ext cx="55403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A: </a:t>
              </a:r>
              <a:r>
                <a:rPr lang="en-US" dirty="0"/>
                <a:t>Increasing demand for </a:t>
              </a:r>
              <a:r>
                <a:rPr lang="en-US" b="1" dirty="0">
                  <a:solidFill>
                    <a:srgbClr val="00B050"/>
                  </a:solidFill>
                </a:rPr>
                <a:t>local private wireless networks</a:t>
              </a:r>
            </a:p>
          </p:txBody>
        </p:sp>
      </p:grpSp>
      <p:sp>
        <p:nvSpPr>
          <p:cNvPr id="22" name="Oval 21">
            <a:extLst>
              <a:ext uri="{FF2B5EF4-FFF2-40B4-BE49-F238E27FC236}">
                <a16:creationId xmlns:a16="http://schemas.microsoft.com/office/drawing/2014/main" id="{CEA24FF1-3273-5654-AF27-B3ABD7889CB2}"/>
              </a:ext>
            </a:extLst>
          </p:cNvPr>
          <p:cNvSpPr/>
          <p:nvPr/>
        </p:nvSpPr>
        <p:spPr>
          <a:xfrm>
            <a:off x="2702385" y="5377542"/>
            <a:ext cx="3280937" cy="3771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BC69B24-AAAB-028B-7F12-C91BD438496D}"/>
              </a:ext>
            </a:extLst>
          </p:cNvPr>
          <p:cNvCxnSpPr>
            <a:cxnSpLocks/>
            <a:stCxn id="22" idx="6"/>
          </p:cNvCxnSpPr>
          <p:nvPr/>
        </p:nvCxnSpPr>
        <p:spPr>
          <a:xfrm>
            <a:off x="5983322" y="5566132"/>
            <a:ext cx="81260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86757BA-1D25-6983-74C9-254E0CA7F8F8}"/>
              </a:ext>
            </a:extLst>
          </p:cNvPr>
          <p:cNvSpPr txBox="1"/>
          <p:nvPr/>
        </p:nvSpPr>
        <p:spPr>
          <a:xfrm>
            <a:off x="6843157" y="5180588"/>
            <a:ext cx="49043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It refers to a connectivity which controlled and managed by private organization and</a:t>
            </a:r>
          </a:p>
          <a:p>
            <a:r>
              <a:rPr lang="en-US" dirty="0"/>
              <a:t>A </a:t>
            </a:r>
            <a:r>
              <a:rPr lang="en-US" b="1" dirty="0"/>
              <a:t>high level of Quality of Service</a:t>
            </a:r>
          </a:p>
        </p:txBody>
      </p:sp>
    </p:spTree>
    <p:extLst>
      <p:ext uri="{BB962C8B-B14F-4D97-AF65-F5344CB8AC3E}">
        <p14:creationId xmlns:p14="http://schemas.microsoft.com/office/powerpoint/2010/main" val="40781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797-234B-43D4-B7B4-D67476077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400" dirty="0">
                <a:latin typeface="Abadi" panose="020B0604020104020204" pitchFamily="34" charset="0"/>
              </a:rPr>
              <a:t>Spectrum Sharing (2):</a:t>
            </a:r>
            <a:br>
              <a:rPr lang="de-DE" sz="4400" dirty="0">
                <a:latin typeface="Abadi" panose="020B0604020104020204" pitchFamily="34" charset="0"/>
              </a:rPr>
            </a:br>
            <a:r>
              <a:rPr lang="de-DE" sz="3200" dirty="0">
                <a:latin typeface="Abadi" panose="020B0604020104020204" pitchFamily="34" charset="0"/>
              </a:rPr>
              <a:t>Brief History of Spectrum Sharing</a:t>
            </a:r>
            <a:endParaRPr lang="en-US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76A53-CE11-056A-7A4F-99F9D1F1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3158067" cy="365125"/>
          </a:xfrm>
        </p:spPr>
        <p:txBody>
          <a:bodyPr/>
          <a:lstStyle/>
          <a:p>
            <a:r>
              <a:rPr lang="de-DE" dirty="0"/>
              <a:t>MERCI Public Workshop-Hannover – Brief history of spectrum access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5CE3-77CA-B272-2878-0BEE0898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640BC-9926-7A3A-55EB-08C54DB0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11</a:t>
            </a:fld>
            <a:r>
              <a:rPr lang="de-DE" dirty="0"/>
              <a:t> of 16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C20C6B2-DFBF-CE43-EE10-7C6E16F5AFA3}"/>
              </a:ext>
            </a:extLst>
          </p:cNvPr>
          <p:cNvGrpSpPr/>
          <p:nvPr/>
        </p:nvGrpSpPr>
        <p:grpSpPr>
          <a:xfrm>
            <a:off x="96762" y="1673959"/>
            <a:ext cx="11732380" cy="4511205"/>
            <a:chOff x="1301281" y="2227165"/>
            <a:chExt cx="10133468" cy="4511205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D4C71FA-82A1-5887-A215-FF73D572243C}"/>
                </a:ext>
              </a:extLst>
            </p:cNvPr>
            <p:cNvSpPr/>
            <p:nvPr/>
          </p:nvSpPr>
          <p:spPr>
            <a:xfrm>
              <a:off x="9454937" y="2544030"/>
              <a:ext cx="987023" cy="987023"/>
            </a:xfrm>
            <a:custGeom>
              <a:avLst/>
              <a:gdLst>
                <a:gd name="connsiteX0" fmla="*/ 493387 w 987023"/>
                <a:gd name="connsiteY0" fmla="*/ -613 h 987023"/>
                <a:gd name="connsiteX1" fmla="*/ 986899 w 987023"/>
                <a:gd name="connsiteY1" fmla="*/ 492898 h 987023"/>
                <a:gd name="connsiteX2" fmla="*/ 493387 w 987023"/>
                <a:gd name="connsiteY2" fmla="*/ 986410 h 987023"/>
                <a:gd name="connsiteX3" fmla="*/ -125 w 987023"/>
                <a:gd name="connsiteY3" fmla="*/ 492898 h 987023"/>
                <a:gd name="connsiteX4" fmla="*/ 493387 w 987023"/>
                <a:gd name="connsiteY4" fmla="*/ -613 h 98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7023" h="987023">
                  <a:moveTo>
                    <a:pt x="493387" y="-613"/>
                  </a:moveTo>
                  <a:cubicBezTo>
                    <a:pt x="765954" y="-613"/>
                    <a:pt x="986899" y="220341"/>
                    <a:pt x="986899" y="492898"/>
                  </a:cubicBezTo>
                  <a:cubicBezTo>
                    <a:pt x="986899" y="765455"/>
                    <a:pt x="765954" y="986410"/>
                    <a:pt x="493387" y="986410"/>
                  </a:cubicBezTo>
                  <a:cubicBezTo>
                    <a:pt x="220821" y="986410"/>
                    <a:pt x="-125" y="765455"/>
                    <a:pt x="-125" y="492898"/>
                  </a:cubicBezTo>
                  <a:cubicBezTo>
                    <a:pt x="-125" y="220341"/>
                    <a:pt x="220821" y="-613"/>
                    <a:pt x="493387" y="-613"/>
                  </a:cubicBezTo>
                  <a:close/>
                </a:path>
              </a:pathLst>
            </a:custGeom>
            <a:solidFill>
              <a:srgbClr val="FAFBFB"/>
            </a:solidFill>
            <a:ln w="4546" cap="flat">
              <a:noFill/>
              <a:prstDash val="solid"/>
              <a:miter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2023</a:t>
              </a:r>
              <a:endParaRPr lang="en-I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1145A6F-330E-6389-2228-8E802085C25D}"/>
                </a:ext>
              </a:extLst>
            </p:cNvPr>
            <p:cNvSpPr/>
            <p:nvPr/>
          </p:nvSpPr>
          <p:spPr>
            <a:xfrm>
              <a:off x="9137973" y="2227166"/>
              <a:ext cx="1711267" cy="2047088"/>
            </a:xfrm>
            <a:custGeom>
              <a:avLst/>
              <a:gdLst>
                <a:gd name="connsiteX0" fmla="*/ 810350 w 1711267"/>
                <a:gd name="connsiteY0" fmla="*/ -613 h 2047088"/>
                <a:gd name="connsiteX1" fmla="*/ 1620454 w 1711267"/>
                <a:gd name="connsiteY1" fmla="*/ 800530 h 2047088"/>
                <a:gd name="connsiteX2" fmla="*/ 1620727 w 1711267"/>
                <a:gd name="connsiteY2" fmla="*/ 800530 h 2047088"/>
                <a:gd name="connsiteX3" fmla="*/ 1620727 w 1711267"/>
                <a:gd name="connsiteY3" fmla="*/ 1853273 h 2047088"/>
                <a:gd name="connsiteX4" fmla="*/ 1711142 w 1711267"/>
                <a:gd name="connsiteY4" fmla="*/ 1853273 h 2047088"/>
                <a:gd name="connsiteX5" fmla="*/ 1517940 w 1711267"/>
                <a:gd name="connsiteY5" fmla="*/ 2046475 h 2047088"/>
                <a:gd name="connsiteX6" fmla="*/ 1324920 w 1711267"/>
                <a:gd name="connsiteY6" fmla="*/ 1853273 h 2047088"/>
                <a:gd name="connsiteX7" fmla="*/ 1415517 w 1711267"/>
                <a:gd name="connsiteY7" fmla="*/ 1853273 h 2047088"/>
                <a:gd name="connsiteX8" fmla="*/ 1415517 w 1711267"/>
                <a:gd name="connsiteY8" fmla="*/ 805442 h 2047088"/>
                <a:gd name="connsiteX9" fmla="*/ 805939 w 1711267"/>
                <a:gd name="connsiteY9" fmla="*/ 205251 h 2047088"/>
                <a:gd name="connsiteX10" fmla="*/ 205774 w 1711267"/>
                <a:gd name="connsiteY10" fmla="*/ 814816 h 2047088"/>
                <a:gd name="connsiteX11" fmla="*/ 815308 w 1711267"/>
                <a:gd name="connsiteY11" fmla="*/ 1415002 h 2047088"/>
                <a:gd name="connsiteX12" fmla="*/ 1341247 w 1711267"/>
                <a:gd name="connsiteY12" fmla="*/ 1100567 h 2047088"/>
                <a:gd name="connsiteX13" fmla="*/ 1341247 w 1711267"/>
                <a:gd name="connsiteY13" fmla="*/ 1421661 h 2047088"/>
                <a:gd name="connsiteX14" fmla="*/ 198179 w 1711267"/>
                <a:gd name="connsiteY14" fmla="*/ 1340737 h 2047088"/>
                <a:gd name="connsiteX15" fmla="*/ 279135 w 1711267"/>
                <a:gd name="connsiteY15" fmla="*/ 197683 h 2047088"/>
                <a:gd name="connsiteX16" fmla="*/ 810350 w 1711267"/>
                <a:gd name="connsiteY16" fmla="*/ -613 h 204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1267" h="2047088">
                  <a:moveTo>
                    <a:pt x="810350" y="-613"/>
                  </a:moveTo>
                  <a:cubicBezTo>
                    <a:pt x="1254788" y="-613"/>
                    <a:pt x="1615360" y="357229"/>
                    <a:pt x="1620454" y="800530"/>
                  </a:cubicBezTo>
                  <a:lnTo>
                    <a:pt x="1620727" y="800530"/>
                  </a:lnTo>
                  <a:lnTo>
                    <a:pt x="1620727" y="1853273"/>
                  </a:lnTo>
                  <a:lnTo>
                    <a:pt x="1711142" y="1853273"/>
                  </a:lnTo>
                  <a:lnTo>
                    <a:pt x="1517940" y="2046475"/>
                  </a:lnTo>
                  <a:lnTo>
                    <a:pt x="1324920" y="1853273"/>
                  </a:lnTo>
                  <a:lnTo>
                    <a:pt x="1415517" y="1853273"/>
                  </a:lnTo>
                  <a:lnTo>
                    <a:pt x="1415517" y="805442"/>
                  </a:lnTo>
                  <a:cubicBezTo>
                    <a:pt x="1412925" y="471377"/>
                    <a:pt x="1140040" y="202663"/>
                    <a:pt x="805939" y="205251"/>
                  </a:cubicBezTo>
                  <a:cubicBezTo>
                    <a:pt x="471883" y="207843"/>
                    <a:pt x="203182" y="480750"/>
                    <a:pt x="205774" y="814816"/>
                  </a:cubicBezTo>
                  <a:cubicBezTo>
                    <a:pt x="208367" y="1148876"/>
                    <a:pt x="481251" y="1417595"/>
                    <a:pt x="815308" y="1415002"/>
                  </a:cubicBezTo>
                  <a:cubicBezTo>
                    <a:pt x="1034662" y="1413306"/>
                    <a:pt x="1235914" y="1292987"/>
                    <a:pt x="1341247" y="1100567"/>
                  </a:cubicBezTo>
                  <a:lnTo>
                    <a:pt x="1341247" y="1421661"/>
                  </a:lnTo>
                  <a:cubicBezTo>
                    <a:pt x="1003235" y="1714961"/>
                    <a:pt x="491484" y="1678732"/>
                    <a:pt x="198179" y="1340737"/>
                  </a:cubicBezTo>
                  <a:cubicBezTo>
                    <a:pt x="-95126" y="1002747"/>
                    <a:pt x="-58878" y="490983"/>
                    <a:pt x="279135" y="197683"/>
                  </a:cubicBezTo>
                  <a:cubicBezTo>
                    <a:pt x="426538" y="69759"/>
                    <a:pt x="615147" y="-654"/>
                    <a:pt x="810350" y="-613"/>
                  </a:cubicBezTo>
                  <a:close/>
                </a:path>
              </a:pathLst>
            </a:custGeom>
            <a:solidFill>
              <a:schemeClr val="accent5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35E06E2-2550-6BD7-DA76-4E16E027717E}"/>
                </a:ext>
              </a:extLst>
            </p:cNvPr>
            <p:cNvSpPr/>
            <p:nvPr/>
          </p:nvSpPr>
          <p:spPr>
            <a:xfrm>
              <a:off x="10421721" y="4421430"/>
              <a:ext cx="468998" cy="468997"/>
            </a:xfrm>
            <a:custGeom>
              <a:avLst/>
              <a:gdLst>
                <a:gd name="connsiteX0" fmla="*/ -125 w 468998"/>
                <a:gd name="connsiteY0" fmla="*/ 233840 h 468997"/>
                <a:gd name="connsiteX1" fmla="*/ 234329 w 468998"/>
                <a:gd name="connsiteY1" fmla="*/ 468384 h 468997"/>
                <a:gd name="connsiteX2" fmla="*/ 468874 w 468998"/>
                <a:gd name="connsiteY2" fmla="*/ 233931 h 468997"/>
                <a:gd name="connsiteX3" fmla="*/ 234420 w 468998"/>
                <a:gd name="connsiteY3" fmla="*/ -613 h 468997"/>
                <a:gd name="connsiteX4" fmla="*/ 234329 w 468998"/>
                <a:gd name="connsiteY4" fmla="*/ -613 h 468997"/>
                <a:gd name="connsiteX5" fmla="*/ -125 w 468998"/>
                <a:gd name="connsiteY5" fmla="*/ 233840 h 46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998" h="468997">
                  <a:moveTo>
                    <a:pt x="-125" y="233840"/>
                  </a:moveTo>
                  <a:cubicBezTo>
                    <a:pt x="-170" y="363369"/>
                    <a:pt x="104800" y="468339"/>
                    <a:pt x="234329" y="468384"/>
                  </a:cubicBezTo>
                  <a:cubicBezTo>
                    <a:pt x="363858" y="468430"/>
                    <a:pt x="468828" y="363460"/>
                    <a:pt x="468874" y="233931"/>
                  </a:cubicBezTo>
                  <a:cubicBezTo>
                    <a:pt x="468918" y="104402"/>
                    <a:pt x="363949" y="-568"/>
                    <a:pt x="234420" y="-613"/>
                  </a:cubicBezTo>
                  <a:cubicBezTo>
                    <a:pt x="234374" y="-613"/>
                    <a:pt x="234374" y="-613"/>
                    <a:pt x="234329" y="-613"/>
                  </a:cubicBezTo>
                  <a:cubicBezTo>
                    <a:pt x="104845" y="-568"/>
                    <a:pt x="-79" y="104357"/>
                    <a:pt x="-125" y="233840"/>
                  </a:cubicBezTo>
                  <a:close/>
                </a:path>
              </a:pathLst>
            </a:custGeom>
            <a:solidFill>
              <a:schemeClr val="accent5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Lora" pitchFamily="2" charset="0"/>
                </a:rPr>
                <a:t>05</a:t>
              </a:r>
              <a:endParaRPr lang="en-IN" b="1" dirty="0">
                <a:solidFill>
                  <a:schemeClr val="bg1"/>
                </a:solidFill>
                <a:latin typeface="Lora" pitchFamily="2" charset="0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FF6821B-9402-0DB6-629A-7E397F5168F2}"/>
                </a:ext>
              </a:extLst>
            </p:cNvPr>
            <p:cNvSpPr/>
            <p:nvPr/>
          </p:nvSpPr>
          <p:spPr>
            <a:xfrm>
              <a:off x="7495761" y="2544030"/>
              <a:ext cx="987023" cy="987023"/>
            </a:xfrm>
            <a:custGeom>
              <a:avLst/>
              <a:gdLst>
                <a:gd name="connsiteX0" fmla="*/ 493387 w 987023"/>
                <a:gd name="connsiteY0" fmla="*/ -613 h 987023"/>
                <a:gd name="connsiteX1" fmla="*/ 986899 w 987023"/>
                <a:gd name="connsiteY1" fmla="*/ 492898 h 987023"/>
                <a:gd name="connsiteX2" fmla="*/ 493387 w 987023"/>
                <a:gd name="connsiteY2" fmla="*/ 986410 h 987023"/>
                <a:gd name="connsiteX3" fmla="*/ -125 w 987023"/>
                <a:gd name="connsiteY3" fmla="*/ 492898 h 987023"/>
                <a:gd name="connsiteX4" fmla="*/ 493387 w 987023"/>
                <a:gd name="connsiteY4" fmla="*/ -613 h 98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7023" h="987023">
                  <a:moveTo>
                    <a:pt x="493387" y="-613"/>
                  </a:moveTo>
                  <a:cubicBezTo>
                    <a:pt x="765953" y="-613"/>
                    <a:pt x="986899" y="220341"/>
                    <a:pt x="986899" y="492898"/>
                  </a:cubicBezTo>
                  <a:cubicBezTo>
                    <a:pt x="986899" y="765455"/>
                    <a:pt x="765953" y="986410"/>
                    <a:pt x="493387" y="986410"/>
                  </a:cubicBezTo>
                  <a:cubicBezTo>
                    <a:pt x="220821" y="986410"/>
                    <a:pt x="-125" y="765455"/>
                    <a:pt x="-125" y="492898"/>
                  </a:cubicBezTo>
                  <a:cubicBezTo>
                    <a:pt x="-125" y="220341"/>
                    <a:pt x="220821" y="-613"/>
                    <a:pt x="493387" y="-613"/>
                  </a:cubicBezTo>
                  <a:close/>
                </a:path>
              </a:pathLst>
            </a:custGeom>
            <a:solidFill>
              <a:srgbClr val="FAFBFB"/>
            </a:solidFill>
            <a:ln w="4546" cap="flat">
              <a:noFill/>
              <a:prstDash val="solid"/>
              <a:miter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r>
                <a:rPr lang="en-I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2015 - 2017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41DCA3-BAF0-F991-C674-344F8A396C98}"/>
                </a:ext>
              </a:extLst>
            </p:cNvPr>
            <p:cNvSpPr/>
            <p:nvPr/>
          </p:nvSpPr>
          <p:spPr>
            <a:xfrm>
              <a:off x="7178844" y="2227166"/>
              <a:ext cx="1711175" cy="2047088"/>
            </a:xfrm>
            <a:custGeom>
              <a:avLst/>
              <a:gdLst>
                <a:gd name="connsiteX0" fmla="*/ 810305 w 1711175"/>
                <a:gd name="connsiteY0" fmla="*/ -613 h 2047088"/>
                <a:gd name="connsiteX1" fmla="*/ 1620454 w 1711175"/>
                <a:gd name="connsiteY1" fmla="*/ 800530 h 2047088"/>
                <a:gd name="connsiteX2" fmla="*/ 1620454 w 1711175"/>
                <a:gd name="connsiteY2" fmla="*/ 800530 h 2047088"/>
                <a:gd name="connsiteX3" fmla="*/ 1620454 w 1711175"/>
                <a:gd name="connsiteY3" fmla="*/ 1853273 h 2047088"/>
                <a:gd name="connsiteX4" fmla="*/ 1711051 w 1711175"/>
                <a:gd name="connsiteY4" fmla="*/ 1853273 h 2047088"/>
                <a:gd name="connsiteX5" fmla="*/ 1517849 w 1711175"/>
                <a:gd name="connsiteY5" fmla="*/ 2046475 h 2047088"/>
                <a:gd name="connsiteX6" fmla="*/ 1324874 w 1711175"/>
                <a:gd name="connsiteY6" fmla="*/ 1853273 h 2047088"/>
                <a:gd name="connsiteX7" fmla="*/ 1415517 w 1711175"/>
                <a:gd name="connsiteY7" fmla="*/ 1853273 h 2047088"/>
                <a:gd name="connsiteX8" fmla="*/ 1415517 w 1711175"/>
                <a:gd name="connsiteY8" fmla="*/ 805442 h 2047088"/>
                <a:gd name="connsiteX9" fmla="*/ 805938 w 1711175"/>
                <a:gd name="connsiteY9" fmla="*/ 205251 h 2047088"/>
                <a:gd name="connsiteX10" fmla="*/ 205774 w 1711175"/>
                <a:gd name="connsiteY10" fmla="*/ 814816 h 2047088"/>
                <a:gd name="connsiteX11" fmla="*/ 815308 w 1711175"/>
                <a:gd name="connsiteY11" fmla="*/ 1415002 h 2047088"/>
                <a:gd name="connsiteX12" fmla="*/ 1341247 w 1711175"/>
                <a:gd name="connsiteY12" fmla="*/ 1100567 h 2047088"/>
                <a:gd name="connsiteX13" fmla="*/ 1341247 w 1711175"/>
                <a:gd name="connsiteY13" fmla="*/ 1421661 h 2047088"/>
                <a:gd name="connsiteX14" fmla="*/ 198179 w 1711175"/>
                <a:gd name="connsiteY14" fmla="*/ 1340737 h 2047088"/>
                <a:gd name="connsiteX15" fmla="*/ 279135 w 1711175"/>
                <a:gd name="connsiteY15" fmla="*/ 197683 h 2047088"/>
                <a:gd name="connsiteX16" fmla="*/ 810305 w 1711175"/>
                <a:gd name="connsiteY16" fmla="*/ -613 h 204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1175" h="2047088">
                  <a:moveTo>
                    <a:pt x="810305" y="-613"/>
                  </a:moveTo>
                  <a:cubicBezTo>
                    <a:pt x="1254788" y="-613"/>
                    <a:pt x="1615315" y="357229"/>
                    <a:pt x="1620454" y="800530"/>
                  </a:cubicBezTo>
                  <a:lnTo>
                    <a:pt x="1620454" y="800530"/>
                  </a:lnTo>
                  <a:lnTo>
                    <a:pt x="1620454" y="1853273"/>
                  </a:lnTo>
                  <a:lnTo>
                    <a:pt x="1711051" y="1853273"/>
                  </a:lnTo>
                  <a:lnTo>
                    <a:pt x="1517849" y="2046475"/>
                  </a:lnTo>
                  <a:lnTo>
                    <a:pt x="1324874" y="1853273"/>
                  </a:lnTo>
                  <a:lnTo>
                    <a:pt x="1415517" y="1853273"/>
                  </a:lnTo>
                  <a:lnTo>
                    <a:pt x="1415517" y="805442"/>
                  </a:lnTo>
                  <a:cubicBezTo>
                    <a:pt x="1412925" y="471377"/>
                    <a:pt x="1140040" y="202663"/>
                    <a:pt x="805938" y="205251"/>
                  </a:cubicBezTo>
                  <a:cubicBezTo>
                    <a:pt x="471882" y="207843"/>
                    <a:pt x="203182" y="480750"/>
                    <a:pt x="205774" y="814816"/>
                  </a:cubicBezTo>
                  <a:cubicBezTo>
                    <a:pt x="208366" y="1148876"/>
                    <a:pt x="481251" y="1417595"/>
                    <a:pt x="815308" y="1415002"/>
                  </a:cubicBezTo>
                  <a:cubicBezTo>
                    <a:pt x="1034661" y="1413306"/>
                    <a:pt x="1235914" y="1292986"/>
                    <a:pt x="1341247" y="1100567"/>
                  </a:cubicBezTo>
                  <a:lnTo>
                    <a:pt x="1341247" y="1421661"/>
                  </a:lnTo>
                  <a:cubicBezTo>
                    <a:pt x="1003234" y="1714961"/>
                    <a:pt x="491484" y="1678731"/>
                    <a:pt x="198179" y="1340737"/>
                  </a:cubicBezTo>
                  <a:cubicBezTo>
                    <a:pt x="-95127" y="1002747"/>
                    <a:pt x="-58878" y="490983"/>
                    <a:pt x="279135" y="197683"/>
                  </a:cubicBezTo>
                  <a:cubicBezTo>
                    <a:pt x="426538" y="69768"/>
                    <a:pt x="615147" y="-645"/>
                    <a:pt x="810305" y="-613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D82DBAF-D4C3-F748-597C-5A330C9DD8A8}"/>
                </a:ext>
              </a:extLst>
            </p:cNvPr>
            <p:cNvSpPr/>
            <p:nvPr/>
          </p:nvSpPr>
          <p:spPr>
            <a:xfrm>
              <a:off x="8462591" y="4421430"/>
              <a:ext cx="468997" cy="468997"/>
            </a:xfrm>
            <a:custGeom>
              <a:avLst/>
              <a:gdLst>
                <a:gd name="connsiteX0" fmla="*/ -125 w 468997"/>
                <a:gd name="connsiteY0" fmla="*/ 233840 h 468997"/>
                <a:gd name="connsiteX1" fmla="*/ 234329 w 468997"/>
                <a:gd name="connsiteY1" fmla="*/ 468384 h 468997"/>
                <a:gd name="connsiteX2" fmla="*/ 468873 w 468997"/>
                <a:gd name="connsiteY2" fmla="*/ 233931 h 468997"/>
                <a:gd name="connsiteX3" fmla="*/ 234420 w 468997"/>
                <a:gd name="connsiteY3" fmla="*/ -613 h 468997"/>
                <a:gd name="connsiteX4" fmla="*/ 234329 w 468997"/>
                <a:gd name="connsiteY4" fmla="*/ -613 h 468997"/>
                <a:gd name="connsiteX5" fmla="*/ -125 w 468997"/>
                <a:gd name="connsiteY5" fmla="*/ 233840 h 46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997" h="468997">
                  <a:moveTo>
                    <a:pt x="-125" y="233840"/>
                  </a:moveTo>
                  <a:cubicBezTo>
                    <a:pt x="-170" y="363369"/>
                    <a:pt x="104800" y="468339"/>
                    <a:pt x="234329" y="468384"/>
                  </a:cubicBezTo>
                  <a:cubicBezTo>
                    <a:pt x="363858" y="468430"/>
                    <a:pt x="468827" y="363460"/>
                    <a:pt x="468873" y="233931"/>
                  </a:cubicBezTo>
                  <a:cubicBezTo>
                    <a:pt x="468919" y="104402"/>
                    <a:pt x="363949" y="-568"/>
                    <a:pt x="234420" y="-613"/>
                  </a:cubicBezTo>
                  <a:cubicBezTo>
                    <a:pt x="234374" y="-613"/>
                    <a:pt x="234374" y="-613"/>
                    <a:pt x="234329" y="-613"/>
                  </a:cubicBezTo>
                  <a:cubicBezTo>
                    <a:pt x="104845" y="-568"/>
                    <a:pt x="-79" y="104357"/>
                    <a:pt x="-125" y="23384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Lora" pitchFamily="2" charset="0"/>
                </a:rPr>
                <a:t>04</a:t>
              </a:r>
              <a:endParaRPr lang="en-IN" b="1" dirty="0">
                <a:solidFill>
                  <a:schemeClr val="bg1"/>
                </a:solidFill>
                <a:latin typeface="Lora" pitchFamily="2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E7315094-D523-FA6C-D32A-2C33558C6EEE}"/>
                </a:ext>
              </a:extLst>
            </p:cNvPr>
            <p:cNvSpPr/>
            <p:nvPr/>
          </p:nvSpPr>
          <p:spPr>
            <a:xfrm>
              <a:off x="5536586" y="2544030"/>
              <a:ext cx="987023" cy="987023"/>
            </a:xfrm>
            <a:custGeom>
              <a:avLst/>
              <a:gdLst>
                <a:gd name="connsiteX0" fmla="*/ 493433 w 987023"/>
                <a:gd name="connsiteY0" fmla="*/ -613 h 987023"/>
                <a:gd name="connsiteX1" fmla="*/ 986899 w 987023"/>
                <a:gd name="connsiteY1" fmla="*/ 492944 h 987023"/>
                <a:gd name="connsiteX2" fmla="*/ 493342 w 987023"/>
                <a:gd name="connsiteY2" fmla="*/ 986410 h 987023"/>
                <a:gd name="connsiteX3" fmla="*/ -125 w 987023"/>
                <a:gd name="connsiteY3" fmla="*/ 492898 h 987023"/>
                <a:gd name="connsiteX4" fmla="*/ 493387 w 987023"/>
                <a:gd name="connsiteY4" fmla="*/ -613 h 987023"/>
                <a:gd name="connsiteX5" fmla="*/ 493433 w 987023"/>
                <a:gd name="connsiteY5" fmla="*/ -613 h 98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7023" h="987023">
                  <a:moveTo>
                    <a:pt x="493433" y="-613"/>
                  </a:moveTo>
                  <a:cubicBezTo>
                    <a:pt x="765999" y="-591"/>
                    <a:pt x="986945" y="220387"/>
                    <a:pt x="986899" y="492944"/>
                  </a:cubicBezTo>
                  <a:cubicBezTo>
                    <a:pt x="986854" y="765501"/>
                    <a:pt x="765908" y="986437"/>
                    <a:pt x="493342" y="986410"/>
                  </a:cubicBezTo>
                  <a:cubicBezTo>
                    <a:pt x="220821" y="986387"/>
                    <a:pt x="-125" y="765437"/>
                    <a:pt x="-125" y="492898"/>
                  </a:cubicBezTo>
                  <a:cubicBezTo>
                    <a:pt x="-125" y="220341"/>
                    <a:pt x="220821" y="-613"/>
                    <a:pt x="493387" y="-613"/>
                  </a:cubicBezTo>
                  <a:cubicBezTo>
                    <a:pt x="493387" y="-613"/>
                    <a:pt x="493433" y="-613"/>
                    <a:pt x="493433" y="-613"/>
                  </a:cubicBezTo>
                  <a:close/>
                </a:path>
              </a:pathLst>
            </a:custGeom>
            <a:solidFill>
              <a:srgbClr val="FAFBFB"/>
            </a:solidFill>
            <a:ln w="4546" cap="flat">
              <a:noFill/>
              <a:prstDash val="solid"/>
              <a:miter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2011 - 2013</a:t>
              </a:r>
              <a:endParaRPr lang="en-I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A6CC11C8-0693-28D7-1B12-55866692BD35}"/>
                </a:ext>
              </a:extLst>
            </p:cNvPr>
            <p:cNvSpPr/>
            <p:nvPr/>
          </p:nvSpPr>
          <p:spPr>
            <a:xfrm>
              <a:off x="5219676" y="2227166"/>
              <a:ext cx="1711213" cy="2046861"/>
            </a:xfrm>
            <a:custGeom>
              <a:avLst/>
              <a:gdLst>
                <a:gd name="connsiteX0" fmla="*/ 810343 w 1711213"/>
                <a:gd name="connsiteY0" fmla="*/ -613 h 2046861"/>
                <a:gd name="connsiteX1" fmla="*/ 1620446 w 1711213"/>
                <a:gd name="connsiteY1" fmla="*/ 800530 h 2046861"/>
                <a:gd name="connsiteX2" fmla="*/ 1620446 w 1711213"/>
                <a:gd name="connsiteY2" fmla="*/ 800530 h 2046861"/>
                <a:gd name="connsiteX3" fmla="*/ 1620446 w 1711213"/>
                <a:gd name="connsiteY3" fmla="*/ 1853273 h 2046861"/>
                <a:gd name="connsiteX4" fmla="*/ 1711089 w 1711213"/>
                <a:gd name="connsiteY4" fmla="*/ 1853273 h 2046861"/>
                <a:gd name="connsiteX5" fmla="*/ 1517978 w 1711213"/>
                <a:gd name="connsiteY5" fmla="*/ 2046248 h 2046861"/>
                <a:gd name="connsiteX6" fmla="*/ 1324912 w 1711213"/>
                <a:gd name="connsiteY6" fmla="*/ 1853273 h 2046861"/>
                <a:gd name="connsiteX7" fmla="*/ 1415510 w 1711213"/>
                <a:gd name="connsiteY7" fmla="*/ 1853273 h 2046861"/>
                <a:gd name="connsiteX8" fmla="*/ 1415510 w 1711213"/>
                <a:gd name="connsiteY8" fmla="*/ 805442 h 2046861"/>
                <a:gd name="connsiteX9" fmla="*/ 805931 w 1711213"/>
                <a:gd name="connsiteY9" fmla="*/ 205251 h 2046861"/>
                <a:gd name="connsiteX10" fmla="*/ 205767 w 1711213"/>
                <a:gd name="connsiteY10" fmla="*/ 814816 h 2046861"/>
                <a:gd name="connsiteX11" fmla="*/ 815300 w 1711213"/>
                <a:gd name="connsiteY11" fmla="*/ 1415002 h 2046861"/>
                <a:gd name="connsiteX12" fmla="*/ 1341240 w 1711213"/>
                <a:gd name="connsiteY12" fmla="*/ 1100567 h 2046861"/>
                <a:gd name="connsiteX13" fmla="*/ 1341240 w 1711213"/>
                <a:gd name="connsiteY13" fmla="*/ 1421661 h 2046861"/>
                <a:gd name="connsiteX14" fmla="*/ 198172 w 1711213"/>
                <a:gd name="connsiteY14" fmla="*/ 1340737 h 2046861"/>
                <a:gd name="connsiteX15" fmla="*/ 279127 w 1711213"/>
                <a:gd name="connsiteY15" fmla="*/ 197683 h 2046861"/>
                <a:gd name="connsiteX16" fmla="*/ 810343 w 1711213"/>
                <a:gd name="connsiteY16" fmla="*/ -613 h 2046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1213" h="2046861">
                  <a:moveTo>
                    <a:pt x="810343" y="-613"/>
                  </a:moveTo>
                  <a:cubicBezTo>
                    <a:pt x="1254781" y="-613"/>
                    <a:pt x="1615353" y="357229"/>
                    <a:pt x="1620446" y="800530"/>
                  </a:cubicBezTo>
                  <a:lnTo>
                    <a:pt x="1620446" y="800530"/>
                  </a:lnTo>
                  <a:lnTo>
                    <a:pt x="1620446" y="1853273"/>
                  </a:lnTo>
                  <a:lnTo>
                    <a:pt x="1711089" y="1853273"/>
                  </a:lnTo>
                  <a:lnTo>
                    <a:pt x="1517978" y="2046248"/>
                  </a:lnTo>
                  <a:lnTo>
                    <a:pt x="1324912" y="1853273"/>
                  </a:lnTo>
                  <a:lnTo>
                    <a:pt x="1415510" y="1853273"/>
                  </a:lnTo>
                  <a:lnTo>
                    <a:pt x="1415510" y="805442"/>
                  </a:lnTo>
                  <a:cubicBezTo>
                    <a:pt x="1412918" y="471377"/>
                    <a:pt x="1140033" y="202663"/>
                    <a:pt x="805931" y="205251"/>
                  </a:cubicBezTo>
                  <a:cubicBezTo>
                    <a:pt x="471875" y="207843"/>
                    <a:pt x="203175" y="480750"/>
                    <a:pt x="205767" y="814816"/>
                  </a:cubicBezTo>
                  <a:cubicBezTo>
                    <a:pt x="208360" y="1148876"/>
                    <a:pt x="481244" y="1417595"/>
                    <a:pt x="815300" y="1415002"/>
                  </a:cubicBezTo>
                  <a:cubicBezTo>
                    <a:pt x="1034654" y="1413306"/>
                    <a:pt x="1235906" y="1292987"/>
                    <a:pt x="1341240" y="1100567"/>
                  </a:cubicBezTo>
                  <a:lnTo>
                    <a:pt x="1341240" y="1421661"/>
                  </a:lnTo>
                  <a:cubicBezTo>
                    <a:pt x="1003227" y="1714961"/>
                    <a:pt x="491477" y="1678732"/>
                    <a:pt x="198172" y="1340737"/>
                  </a:cubicBezTo>
                  <a:cubicBezTo>
                    <a:pt x="-95116" y="1002747"/>
                    <a:pt x="-58886" y="490983"/>
                    <a:pt x="279127" y="197683"/>
                  </a:cubicBezTo>
                  <a:cubicBezTo>
                    <a:pt x="426531" y="69759"/>
                    <a:pt x="615139" y="-654"/>
                    <a:pt x="810343" y="-613"/>
                  </a:cubicBezTo>
                  <a:close/>
                </a:path>
              </a:pathLst>
            </a:custGeom>
            <a:solidFill>
              <a:schemeClr val="accent3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E7F817A-33B7-7013-8F50-6772CA3CB878}"/>
                </a:ext>
              </a:extLst>
            </p:cNvPr>
            <p:cNvSpPr/>
            <p:nvPr/>
          </p:nvSpPr>
          <p:spPr>
            <a:xfrm>
              <a:off x="6503416" y="4421430"/>
              <a:ext cx="468997" cy="468997"/>
            </a:xfrm>
            <a:custGeom>
              <a:avLst/>
              <a:gdLst>
                <a:gd name="connsiteX0" fmla="*/ -125 w 468997"/>
                <a:gd name="connsiteY0" fmla="*/ 233840 h 468997"/>
                <a:gd name="connsiteX1" fmla="*/ 234329 w 468997"/>
                <a:gd name="connsiteY1" fmla="*/ 468384 h 468997"/>
                <a:gd name="connsiteX2" fmla="*/ 468873 w 468997"/>
                <a:gd name="connsiteY2" fmla="*/ 233931 h 468997"/>
                <a:gd name="connsiteX3" fmla="*/ 234420 w 468997"/>
                <a:gd name="connsiteY3" fmla="*/ -613 h 468997"/>
                <a:gd name="connsiteX4" fmla="*/ 234329 w 468997"/>
                <a:gd name="connsiteY4" fmla="*/ -613 h 468997"/>
                <a:gd name="connsiteX5" fmla="*/ -125 w 468997"/>
                <a:gd name="connsiteY5" fmla="*/ 233840 h 46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997" h="468997">
                  <a:moveTo>
                    <a:pt x="-125" y="233840"/>
                  </a:moveTo>
                  <a:cubicBezTo>
                    <a:pt x="-170" y="363369"/>
                    <a:pt x="104800" y="468339"/>
                    <a:pt x="234329" y="468384"/>
                  </a:cubicBezTo>
                  <a:cubicBezTo>
                    <a:pt x="363858" y="468430"/>
                    <a:pt x="468827" y="363460"/>
                    <a:pt x="468873" y="233931"/>
                  </a:cubicBezTo>
                  <a:cubicBezTo>
                    <a:pt x="468919" y="104402"/>
                    <a:pt x="363949" y="-568"/>
                    <a:pt x="234420" y="-613"/>
                  </a:cubicBezTo>
                  <a:cubicBezTo>
                    <a:pt x="234374" y="-613"/>
                    <a:pt x="234374" y="-613"/>
                    <a:pt x="234329" y="-613"/>
                  </a:cubicBezTo>
                  <a:cubicBezTo>
                    <a:pt x="104845" y="-568"/>
                    <a:pt x="-79" y="104357"/>
                    <a:pt x="-125" y="233840"/>
                  </a:cubicBezTo>
                  <a:close/>
                </a:path>
              </a:pathLst>
            </a:custGeom>
            <a:solidFill>
              <a:schemeClr val="accent3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Lora" pitchFamily="2" charset="0"/>
                </a:rPr>
                <a:t>03</a:t>
              </a:r>
              <a:endParaRPr lang="en-IN" b="1" dirty="0">
                <a:solidFill>
                  <a:schemeClr val="bg1"/>
                </a:solidFill>
                <a:latin typeface="Lora" pitchFamily="2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9344731-D35A-29A0-C64A-CDE6C03A03F3}"/>
                </a:ext>
              </a:extLst>
            </p:cNvPr>
            <p:cNvSpPr/>
            <p:nvPr/>
          </p:nvSpPr>
          <p:spPr>
            <a:xfrm>
              <a:off x="3577457" y="2544030"/>
              <a:ext cx="987023" cy="987023"/>
            </a:xfrm>
            <a:custGeom>
              <a:avLst/>
              <a:gdLst>
                <a:gd name="connsiteX0" fmla="*/ 493387 w 987023"/>
                <a:gd name="connsiteY0" fmla="*/ -613 h 987023"/>
                <a:gd name="connsiteX1" fmla="*/ 986899 w 987023"/>
                <a:gd name="connsiteY1" fmla="*/ 492898 h 987023"/>
                <a:gd name="connsiteX2" fmla="*/ 493387 w 987023"/>
                <a:gd name="connsiteY2" fmla="*/ 986410 h 987023"/>
                <a:gd name="connsiteX3" fmla="*/ -125 w 987023"/>
                <a:gd name="connsiteY3" fmla="*/ 492898 h 987023"/>
                <a:gd name="connsiteX4" fmla="*/ 493387 w 987023"/>
                <a:gd name="connsiteY4" fmla="*/ -613 h 98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7023" h="987023">
                  <a:moveTo>
                    <a:pt x="493387" y="-613"/>
                  </a:moveTo>
                  <a:cubicBezTo>
                    <a:pt x="765944" y="-613"/>
                    <a:pt x="986899" y="220341"/>
                    <a:pt x="986899" y="492898"/>
                  </a:cubicBezTo>
                  <a:cubicBezTo>
                    <a:pt x="986899" y="765455"/>
                    <a:pt x="765944" y="986410"/>
                    <a:pt x="493387" y="986410"/>
                  </a:cubicBezTo>
                  <a:cubicBezTo>
                    <a:pt x="220830" y="986410"/>
                    <a:pt x="-125" y="765455"/>
                    <a:pt x="-125" y="492898"/>
                  </a:cubicBezTo>
                  <a:cubicBezTo>
                    <a:pt x="-125" y="220341"/>
                    <a:pt x="220830" y="-613"/>
                    <a:pt x="493387" y="-613"/>
                  </a:cubicBezTo>
                  <a:close/>
                </a:path>
              </a:pathLst>
            </a:custGeom>
            <a:solidFill>
              <a:srgbClr val="FAFBFB"/>
            </a:solidFill>
            <a:ln w="4546" cap="flat">
              <a:noFill/>
              <a:prstDash val="solid"/>
              <a:miter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2010</a:t>
              </a:r>
              <a:endParaRPr lang="en-I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776FCA2-51DA-50D9-73DA-925C3EB73D83}"/>
                </a:ext>
              </a:extLst>
            </p:cNvPr>
            <p:cNvSpPr/>
            <p:nvPr/>
          </p:nvSpPr>
          <p:spPr>
            <a:xfrm>
              <a:off x="3260547" y="2227166"/>
              <a:ext cx="1711395" cy="2047088"/>
            </a:xfrm>
            <a:custGeom>
              <a:avLst/>
              <a:gdLst>
                <a:gd name="connsiteX0" fmla="*/ 810297 w 1711395"/>
                <a:gd name="connsiteY0" fmla="*/ -613 h 2047088"/>
                <a:gd name="connsiteX1" fmla="*/ 1620446 w 1711395"/>
                <a:gd name="connsiteY1" fmla="*/ 800530 h 2047088"/>
                <a:gd name="connsiteX2" fmla="*/ 1620674 w 1711395"/>
                <a:gd name="connsiteY2" fmla="*/ 800530 h 2047088"/>
                <a:gd name="connsiteX3" fmla="*/ 1620674 w 1711395"/>
                <a:gd name="connsiteY3" fmla="*/ 1853273 h 2047088"/>
                <a:gd name="connsiteX4" fmla="*/ 1711271 w 1711395"/>
                <a:gd name="connsiteY4" fmla="*/ 1853273 h 2047088"/>
                <a:gd name="connsiteX5" fmla="*/ 1518114 w 1711395"/>
                <a:gd name="connsiteY5" fmla="*/ 2046475 h 2047088"/>
                <a:gd name="connsiteX6" fmla="*/ 1324912 w 1711395"/>
                <a:gd name="connsiteY6" fmla="*/ 1853273 h 2047088"/>
                <a:gd name="connsiteX7" fmla="*/ 1415464 w 1711395"/>
                <a:gd name="connsiteY7" fmla="*/ 1853273 h 2047088"/>
                <a:gd name="connsiteX8" fmla="*/ 1415464 w 1711395"/>
                <a:gd name="connsiteY8" fmla="*/ 805442 h 2047088"/>
                <a:gd name="connsiteX9" fmla="*/ 805822 w 1711395"/>
                <a:gd name="connsiteY9" fmla="*/ 205337 h 2047088"/>
                <a:gd name="connsiteX10" fmla="*/ 205712 w 1711395"/>
                <a:gd name="connsiteY10" fmla="*/ 814979 h 2047088"/>
                <a:gd name="connsiteX11" fmla="*/ 815359 w 1711395"/>
                <a:gd name="connsiteY11" fmla="*/ 1415084 h 2047088"/>
                <a:gd name="connsiteX12" fmla="*/ 1341240 w 1711395"/>
                <a:gd name="connsiteY12" fmla="*/ 1100567 h 2047088"/>
                <a:gd name="connsiteX13" fmla="*/ 1341240 w 1711395"/>
                <a:gd name="connsiteY13" fmla="*/ 1421661 h 2047088"/>
                <a:gd name="connsiteX14" fmla="*/ 198185 w 1711395"/>
                <a:gd name="connsiteY14" fmla="*/ 1340737 h 2047088"/>
                <a:gd name="connsiteX15" fmla="*/ 279104 w 1711395"/>
                <a:gd name="connsiteY15" fmla="*/ 197683 h 2047088"/>
                <a:gd name="connsiteX16" fmla="*/ 810297 w 1711395"/>
                <a:gd name="connsiteY16" fmla="*/ -613 h 204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1395" h="2047088">
                  <a:moveTo>
                    <a:pt x="810297" y="-613"/>
                  </a:moveTo>
                  <a:cubicBezTo>
                    <a:pt x="1254735" y="-613"/>
                    <a:pt x="1615307" y="357229"/>
                    <a:pt x="1620446" y="800530"/>
                  </a:cubicBezTo>
                  <a:lnTo>
                    <a:pt x="1620674" y="800530"/>
                  </a:lnTo>
                  <a:lnTo>
                    <a:pt x="1620674" y="1853273"/>
                  </a:lnTo>
                  <a:lnTo>
                    <a:pt x="1711271" y="1853273"/>
                  </a:lnTo>
                  <a:lnTo>
                    <a:pt x="1518114" y="2046475"/>
                  </a:lnTo>
                  <a:lnTo>
                    <a:pt x="1324912" y="1853273"/>
                  </a:lnTo>
                  <a:lnTo>
                    <a:pt x="1415464" y="1853273"/>
                  </a:lnTo>
                  <a:lnTo>
                    <a:pt x="1415464" y="805442"/>
                  </a:lnTo>
                  <a:cubicBezTo>
                    <a:pt x="1412831" y="471377"/>
                    <a:pt x="1139883" y="202704"/>
                    <a:pt x="805822" y="205337"/>
                  </a:cubicBezTo>
                  <a:cubicBezTo>
                    <a:pt x="471756" y="207970"/>
                    <a:pt x="203079" y="480914"/>
                    <a:pt x="205712" y="814979"/>
                  </a:cubicBezTo>
                  <a:cubicBezTo>
                    <a:pt x="208345" y="1149045"/>
                    <a:pt x="481294" y="1417717"/>
                    <a:pt x="815359" y="1415084"/>
                  </a:cubicBezTo>
                  <a:cubicBezTo>
                    <a:pt x="1034713" y="1413356"/>
                    <a:pt x="1235943" y="1293005"/>
                    <a:pt x="1341240" y="1100567"/>
                  </a:cubicBezTo>
                  <a:lnTo>
                    <a:pt x="1341240" y="1421661"/>
                  </a:lnTo>
                  <a:cubicBezTo>
                    <a:pt x="1003249" y="1714961"/>
                    <a:pt x="491486" y="1678731"/>
                    <a:pt x="198185" y="1340737"/>
                  </a:cubicBezTo>
                  <a:cubicBezTo>
                    <a:pt x="-95116" y="1002747"/>
                    <a:pt x="-58886" y="490983"/>
                    <a:pt x="279104" y="197683"/>
                  </a:cubicBezTo>
                  <a:cubicBezTo>
                    <a:pt x="426512" y="69768"/>
                    <a:pt x="615130" y="-645"/>
                    <a:pt x="810297" y="-613"/>
                  </a:cubicBezTo>
                  <a:close/>
                </a:path>
              </a:pathLst>
            </a:custGeom>
            <a:solidFill>
              <a:schemeClr val="accent2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FF9F482A-88FB-299E-5465-94E56DF507C0}"/>
                </a:ext>
              </a:extLst>
            </p:cNvPr>
            <p:cNvSpPr/>
            <p:nvPr/>
          </p:nvSpPr>
          <p:spPr>
            <a:xfrm>
              <a:off x="4544287" y="4421430"/>
              <a:ext cx="468997" cy="468997"/>
            </a:xfrm>
            <a:custGeom>
              <a:avLst/>
              <a:gdLst>
                <a:gd name="connsiteX0" fmla="*/ -125 w 468997"/>
                <a:gd name="connsiteY0" fmla="*/ 233840 h 468997"/>
                <a:gd name="connsiteX1" fmla="*/ 234329 w 468997"/>
                <a:gd name="connsiteY1" fmla="*/ 468384 h 468997"/>
                <a:gd name="connsiteX2" fmla="*/ 468873 w 468997"/>
                <a:gd name="connsiteY2" fmla="*/ 233931 h 468997"/>
                <a:gd name="connsiteX3" fmla="*/ 234420 w 468997"/>
                <a:gd name="connsiteY3" fmla="*/ -613 h 468997"/>
                <a:gd name="connsiteX4" fmla="*/ 234329 w 468997"/>
                <a:gd name="connsiteY4" fmla="*/ -613 h 468997"/>
                <a:gd name="connsiteX5" fmla="*/ -125 w 468997"/>
                <a:gd name="connsiteY5" fmla="*/ 233840 h 46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997" h="468997">
                  <a:moveTo>
                    <a:pt x="-125" y="233840"/>
                  </a:moveTo>
                  <a:cubicBezTo>
                    <a:pt x="-147" y="363369"/>
                    <a:pt x="104818" y="468339"/>
                    <a:pt x="234329" y="468384"/>
                  </a:cubicBezTo>
                  <a:cubicBezTo>
                    <a:pt x="363840" y="468430"/>
                    <a:pt x="468846" y="363460"/>
                    <a:pt x="468873" y="233931"/>
                  </a:cubicBezTo>
                  <a:cubicBezTo>
                    <a:pt x="468900" y="104402"/>
                    <a:pt x="363930" y="-568"/>
                    <a:pt x="234420" y="-613"/>
                  </a:cubicBezTo>
                  <a:cubicBezTo>
                    <a:pt x="234388" y="-613"/>
                    <a:pt x="234361" y="-613"/>
                    <a:pt x="234329" y="-613"/>
                  </a:cubicBezTo>
                  <a:cubicBezTo>
                    <a:pt x="104854" y="-568"/>
                    <a:pt x="-97" y="104357"/>
                    <a:pt x="-125" y="233840"/>
                  </a:cubicBezTo>
                  <a:close/>
                </a:path>
              </a:pathLst>
            </a:custGeom>
            <a:solidFill>
              <a:schemeClr val="accent2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Lora" pitchFamily="2" charset="0"/>
                </a:rPr>
                <a:t>02</a:t>
              </a:r>
              <a:endParaRPr lang="en-IN" b="1" dirty="0">
                <a:solidFill>
                  <a:schemeClr val="bg1"/>
                </a:solidFill>
                <a:latin typeface="Lora" pitchFamily="2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B29C379-3F63-BEC7-97F9-B6EA5AAF8C57}"/>
                </a:ext>
              </a:extLst>
            </p:cNvPr>
            <p:cNvSpPr/>
            <p:nvPr/>
          </p:nvSpPr>
          <p:spPr>
            <a:xfrm>
              <a:off x="1576126" y="2536721"/>
              <a:ext cx="1115339" cy="987023"/>
            </a:xfrm>
            <a:custGeom>
              <a:avLst/>
              <a:gdLst>
                <a:gd name="connsiteX0" fmla="*/ 493433 w 987023"/>
                <a:gd name="connsiteY0" fmla="*/ -613 h 987023"/>
                <a:gd name="connsiteX1" fmla="*/ 986899 w 987023"/>
                <a:gd name="connsiteY1" fmla="*/ 492944 h 987023"/>
                <a:gd name="connsiteX2" fmla="*/ 493342 w 987023"/>
                <a:gd name="connsiteY2" fmla="*/ 986410 h 987023"/>
                <a:gd name="connsiteX3" fmla="*/ -125 w 987023"/>
                <a:gd name="connsiteY3" fmla="*/ 492898 h 987023"/>
                <a:gd name="connsiteX4" fmla="*/ 493387 w 987023"/>
                <a:gd name="connsiteY4" fmla="*/ -613 h 987023"/>
                <a:gd name="connsiteX5" fmla="*/ 493433 w 987023"/>
                <a:gd name="connsiteY5" fmla="*/ -613 h 987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7023" h="987023">
                  <a:moveTo>
                    <a:pt x="493433" y="-613"/>
                  </a:moveTo>
                  <a:cubicBezTo>
                    <a:pt x="765990" y="-591"/>
                    <a:pt x="986926" y="220387"/>
                    <a:pt x="986899" y="492944"/>
                  </a:cubicBezTo>
                  <a:cubicBezTo>
                    <a:pt x="986872" y="765501"/>
                    <a:pt x="765899" y="986437"/>
                    <a:pt x="493342" y="986410"/>
                  </a:cubicBezTo>
                  <a:cubicBezTo>
                    <a:pt x="220803" y="986387"/>
                    <a:pt x="-125" y="765437"/>
                    <a:pt x="-125" y="492898"/>
                  </a:cubicBezTo>
                  <a:cubicBezTo>
                    <a:pt x="-125" y="220341"/>
                    <a:pt x="220830" y="-613"/>
                    <a:pt x="493387" y="-613"/>
                  </a:cubicBezTo>
                  <a:cubicBezTo>
                    <a:pt x="493401" y="-613"/>
                    <a:pt x="493419" y="-613"/>
                    <a:pt x="493433" y="-613"/>
                  </a:cubicBezTo>
                  <a:close/>
                </a:path>
              </a:pathLst>
            </a:custGeom>
            <a:solidFill>
              <a:srgbClr val="FAFBFB"/>
            </a:solidFill>
            <a:ln w="4546" cap="flat">
              <a:noFill/>
              <a:prstDash val="solid"/>
              <a:miter/>
            </a:ln>
            <a:effectLst>
              <a:outerShdw blurRad="127000" sx="102000" sy="102000" algn="ctr" rotWithShape="0">
                <a:prstClr val="black">
                  <a:alpha val="10000"/>
                </a:prstClr>
              </a:outerShdw>
            </a:effectLst>
          </p:spPr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Early</a:t>
              </a:r>
            </a:p>
            <a:p>
              <a:pPr algn="ctr"/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Lora" pitchFamily="2" charset="0"/>
                </a:rPr>
                <a:t>2000s - 2009</a:t>
              </a:r>
              <a:endParaRPr lang="en-I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9B5C0BED-CFC3-BD09-88F4-E442124BA169}"/>
                </a:ext>
              </a:extLst>
            </p:cNvPr>
            <p:cNvSpPr/>
            <p:nvPr/>
          </p:nvSpPr>
          <p:spPr>
            <a:xfrm>
              <a:off x="1301281" y="2227165"/>
              <a:ext cx="1711622" cy="2047088"/>
            </a:xfrm>
            <a:custGeom>
              <a:avLst/>
              <a:gdLst>
                <a:gd name="connsiteX0" fmla="*/ 810433 w 1711622"/>
                <a:gd name="connsiteY0" fmla="*/ -613 h 2047088"/>
                <a:gd name="connsiteX1" fmla="*/ 1620582 w 1711622"/>
                <a:gd name="connsiteY1" fmla="*/ 800530 h 2047088"/>
                <a:gd name="connsiteX2" fmla="*/ 1620582 w 1711622"/>
                <a:gd name="connsiteY2" fmla="*/ 800530 h 2047088"/>
                <a:gd name="connsiteX3" fmla="*/ 1620582 w 1711622"/>
                <a:gd name="connsiteY3" fmla="*/ 1853273 h 2047088"/>
                <a:gd name="connsiteX4" fmla="*/ 1711498 w 1711622"/>
                <a:gd name="connsiteY4" fmla="*/ 1853273 h 2047088"/>
                <a:gd name="connsiteX5" fmla="*/ 1518296 w 1711622"/>
                <a:gd name="connsiteY5" fmla="*/ 2046475 h 2047088"/>
                <a:gd name="connsiteX6" fmla="*/ 1324912 w 1711622"/>
                <a:gd name="connsiteY6" fmla="*/ 1853273 h 2047088"/>
                <a:gd name="connsiteX7" fmla="*/ 1415509 w 1711622"/>
                <a:gd name="connsiteY7" fmla="*/ 1853273 h 2047088"/>
                <a:gd name="connsiteX8" fmla="*/ 1415509 w 1711622"/>
                <a:gd name="connsiteY8" fmla="*/ 805442 h 2047088"/>
                <a:gd name="connsiteX9" fmla="*/ 805949 w 1711622"/>
                <a:gd name="connsiteY9" fmla="*/ 205251 h 2047088"/>
                <a:gd name="connsiteX10" fmla="*/ 205757 w 1711622"/>
                <a:gd name="connsiteY10" fmla="*/ 814816 h 2047088"/>
                <a:gd name="connsiteX11" fmla="*/ 815318 w 1711622"/>
                <a:gd name="connsiteY11" fmla="*/ 1415002 h 2047088"/>
                <a:gd name="connsiteX12" fmla="*/ 1341239 w 1711622"/>
                <a:gd name="connsiteY12" fmla="*/ 1100567 h 2047088"/>
                <a:gd name="connsiteX13" fmla="*/ 1341239 w 1711622"/>
                <a:gd name="connsiteY13" fmla="*/ 1421661 h 2047088"/>
                <a:gd name="connsiteX14" fmla="*/ 198185 w 1711622"/>
                <a:gd name="connsiteY14" fmla="*/ 1340737 h 2047088"/>
                <a:gd name="connsiteX15" fmla="*/ 279109 w 1711622"/>
                <a:gd name="connsiteY15" fmla="*/ 197683 h 2047088"/>
                <a:gd name="connsiteX16" fmla="*/ 810433 w 1711622"/>
                <a:gd name="connsiteY16" fmla="*/ -613 h 2047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1622" h="2047088">
                  <a:moveTo>
                    <a:pt x="810433" y="-613"/>
                  </a:moveTo>
                  <a:cubicBezTo>
                    <a:pt x="1254871" y="-613"/>
                    <a:pt x="1615443" y="357229"/>
                    <a:pt x="1620582" y="800530"/>
                  </a:cubicBezTo>
                  <a:lnTo>
                    <a:pt x="1620582" y="800530"/>
                  </a:lnTo>
                  <a:lnTo>
                    <a:pt x="1620582" y="1853273"/>
                  </a:lnTo>
                  <a:lnTo>
                    <a:pt x="1711498" y="1853273"/>
                  </a:lnTo>
                  <a:lnTo>
                    <a:pt x="1518296" y="2046475"/>
                  </a:lnTo>
                  <a:lnTo>
                    <a:pt x="1324912" y="1853273"/>
                  </a:lnTo>
                  <a:lnTo>
                    <a:pt x="1415509" y="1853273"/>
                  </a:lnTo>
                  <a:lnTo>
                    <a:pt x="1415509" y="805442"/>
                  </a:lnTo>
                  <a:cubicBezTo>
                    <a:pt x="1412922" y="471377"/>
                    <a:pt x="1140010" y="202663"/>
                    <a:pt x="805949" y="205251"/>
                  </a:cubicBezTo>
                  <a:cubicBezTo>
                    <a:pt x="471883" y="207843"/>
                    <a:pt x="203169" y="480750"/>
                    <a:pt x="205757" y="814816"/>
                  </a:cubicBezTo>
                  <a:cubicBezTo>
                    <a:pt x="208345" y="1148876"/>
                    <a:pt x="481257" y="1417595"/>
                    <a:pt x="815318" y="1415002"/>
                  </a:cubicBezTo>
                  <a:cubicBezTo>
                    <a:pt x="1034672" y="1413306"/>
                    <a:pt x="1235915" y="1292987"/>
                    <a:pt x="1341239" y="1100567"/>
                  </a:cubicBezTo>
                  <a:lnTo>
                    <a:pt x="1341239" y="1421661"/>
                  </a:lnTo>
                  <a:cubicBezTo>
                    <a:pt x="1003249" y="1714962"/>
                    <a:pt x="491486" y="1678732"/>
                    <a:pt x="198185" y="1340737"/>
                  </a:cubicBezTo>
                  <a:cubicBezTo>
                    <a:pt x="-95116" y="1002747"/>
                    <a:pt x="-58886" y="490984"/>
                    <a:pt x="279109" y="197683"/>
                  </a:cubicBezTo>
                  <a:cubicBezTo>
                    <a:pt x="426548" y="69736"/>
                    <a:pt x="615221" y="-677"/>
                    <a:pt x="810433" y="-61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80C818C-3141-E40C-97D9-FC1EF5A175D3}"/>
                </a:ext>
              </a:extLst>
            </p:cNvPr>
            <p:cNvSpPr/>
            <p:nvPr/>
          </p:nvSpPr>
          <p:spPr>
            <a:xfrm>
              <a:off x="2585112" y="4421430"/>
              <a:ext cx="468997" cy="468997"/>
            </a:xfrm>
            <a:custGeom>
              <a:avLst/>
              <a:gdLst>
                <a:gd name="connsiteX0" fmla="*/ -125 w 468997"/>
                <a:gd name="connsiteY0" fmla="*/ 233840 h 468997"/>
                <a:gd name="connsiteX1" fmla="*/ 234329 w 468997"/>
                <a:gd name="connsiteY1" fmla="*/ 468384 h 468997"/>
                <a:gd name="connsiteX2" fmla="*/ 468873 w 468997"/>
                <a:gd name="connsiteY2" fmla="*/ 233931 h 468997"/>
                <a:gd name="connsiteX3" fmla="*/ 234420 w 468997"/>
                <a:gd name="connsiteY3" fmla="*/ -613 h 468997"/>
                <a:gd name="connsiteX4" fmla="*/ 234329 w 468997"/>
                <a:gd name="connsiteY4" fmla="*/ -613 h 468997"/>
                <a:gd name="connsiteX5" fmla="*/ -125 w 468997"/>
                <a:gd name="connsiteY5" fmla="*/ 233840 h 4689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68997" h="468997">
                  <a:moveTo>
                    <a:pt x="-125" y="233840"/>
                  </a:moveTo>
                  <a:cubicBezTo>
                    <a:pt x="-152" y="363369"/>
                    <a:pt x="104818" y="468339"/>
                    <a:pt x="234329" y="468384"/>
                  </a:cubicBezTo>
                  <a:cubicBezTo>
                    <a:pt x="363840" y="468430"/>
                    <a:pt x="468846" y="363460"/>
                    <a:pt x="468873" y="233931"/>
                  </a:cubicBezTo>
                  <a:cubicBezTo>
                    <a:pt x="468900" y="104402"/>
                    <a:pt x="363931" y="-568"/>
                    <a:pt x="234420" y="-613"/>
                  </a:cubicBezTo>
                  <a:cubicBezTo>
                    <a:pt x="234388" y="-613"/>
                    <a:pt x="234361" y="-613"/>
                    <a:pt x="234329" y="-613"/>
                  </a:cubicBezTo>
                  <a:cubicBezTo>
                    <a:pt x="104854" y="-568"/>
                    <a:pt x="-97" y="104357"/>
                    <a:pt x="-125" y="23384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latin typeface="Lora" pitchFamily="2" charset="0"/>
                </a:rPr>
                <a:t>01</a:t>
              </a:r>
              <a:endParaRPr lang="en-IN" b="1" dirty="0">
                <a:solidFill>
                  <a:schemeClr val="bg1"/>
                </a:solidFill>
                <a:latin typeface="Lora" pitchFamily="2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4ED43FC-E7EB-AF00-26ED-0DA58BE5AEED}"/>
                </a:ext>
              </a:extLst>
            </p:cNvPr>
            <p:cNvSpPr/>
            <p:nvPr/>
          </p:nvSpPr>
          <p:spPr>
            <a:xfrm>
              <a:off x="8941686" y="4488468"/>
              <a:ext cx="1469437" cy="322640"/>
            </a:xfrm>
            <a:custGeom>
              <a:avLst/>
              <a:gdLst>
                <a:gd name="connsiteX0" fmla="*/ -79 w 1469437"/>
                <a:gd name="connsiteY0" fmla="*/ -613 h 322640"/>
                <a:gd name="connsiteX1" fmla="*/ 1469313 w 1469437"/>
                <a:gd name="connsiteY1" fmla="*/ -613 h 322640"/>
                <a:gd name="connsiteX2" fmla="*/ 1467495 w 1469437"/>
                <a:gd name="connsiteY2" fmla="*/ 322027 h 322640"/>
                <a:gd name="connsiteX3" fmla="*/ 7562 w 1469437"/>
                <a:gd name="connsiteY3" fmla="*/ 322027 h 322640"/>
                <a:gd name="connsiteX4" fmla="*/ -125 w 1469437"/>
                <a:gd name="connsiteY4" fmla="*/ -613 h 3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437" h="322640">
                  <a:moveTo>
                    <a:pt x="-79" y="-613"/>
                  </a:moveTo>
                  <a:lnTo>
                    <a:pt x="1469313" y="-613"/>
                  </a:lnTo>
                  <a:cubicBezTo>
                    <a:pt x="1404913" y="97080"/>
                    <a:pt x="1404186" y="223607"/>
                    <a:pt x="1467495" y="322027"/>
                  </a:cubicBezTo>
                  <a:lnTo>
                    <a:pt x="7562" y="322027"/>
                  </a:lnTo>
                  <a:cubicBezTo>
                    <a:pt x="69188" y="222470"/>
                    <a:pt x="66187" y="95897"/>
                    <a:pt x="-125" y="-613"/>
                  </a:cubicBezTo>
                  <a:close/>
                </a:path>
              </a:pathLst>
            </a:custGeom>
            <a:solidFill>
              <a:schemeClr val="accent5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 dirty="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6F5B73C-CE6F-4262-97FD-5BD9B88343CA}"/>
                </a:ext>
              </a:extLst>
            </p:cNvPr>
            <p:cNvSpPr/>
            <p:nvPr/>
          </p:nvSpPr>
          <p:spPr>
            <a:xfrm>
              <a:off x="3064343" y="4488468"/>
              <a:ext cx="1469438" cy="322640"/>
            </a:xfrm>
            <a:custGeom>
              <a:avLst/>
              <a:gdLst>
                <a:gd name="connsiteX0" fmla="*/ -34 w 1469438"/>
                <a:gd name="connsiteY0" fmla="*/ -613 h 322640"/>
                <a:gd name="connsiteX1" fmla="*/ 1469314 w 1469438"/>
                <a:gd name="connsiteY1" fmla="*/ -613 h 322640"/>
                <a:gd name="connsiteX2" fmla="*/ 1467540 w 1469438"/>
                <a:gd name="connsiteY2" fmla="*/ 322027 h 322640"/>
                <a:gd name="connsiteX3" fmla="*/ 7562 w 1469438"/>
                <a:gd name="connsiteY3" fmla="*/ 322027 h 322640"/>
                <a:gd name="connsiteX4" fmla="*/ -125 w 1469438"/>
                <a:gd name="connsiteY4" fmla="*/ -613 h 3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438" h="322640">
                  <a:moveTo>
                    <a:pt x="-34" y="-613"/>
                  </a:moveTo>
                  <a:lnTo>
                    <a:pt x="1469314" y="-613"/>
                  </a:lnTo>
                  <a:cubicBezTo>
                    <a:pt x="1404913" y="97080"/>
                    <a:pt x="1404217" y="223607"/>
                    <a:pt x="1467540" y="322027"/>
                  </a:cubicBezTo>
                  <a:lnTo>
                    <a:pt x="7562" y="322027"/>
                  </a:lnTo>
                  <a:cubicBezTo>
                    <a:pt x="69179" y="222470"/>
                    <a:pt x="66164" y="95897"/>
                    <a:pt x="-125" y="-613"/>
                  </a:cubicBezTo>
                  <a:close/>
                </a:path>
              </a:pathLst>
            </a:custGeom>
            <a:solidFill>
              <a:schemeClr val="accent2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5D04F9A4-F077-F907-E192-0F6AC56B96B4}"/>
                </a:ext>
              </a:extLst>
            </p:cNvPr>
            <p:cNvSpPr/>
            <p:nvPr/>
          </p:nvSpPr>
          <p:spPr>
            <a:xfrm>
              <a:off x="5023518" y="4488468"/>
              <a:ext cx="1469347" cy="322640"/>
            </a:xfrm>
            <a:custGeom>
              <a:avLst/>
              <a:gdLst>
                <a:gd name="connsiteX0" fmla="*/ -125 w 1469347"/>
                <a:gd name="connsiteY0" fmla="*/ -613 h 322640"/>
                <a:gd name="connsiteX1" fmla="*/ 1469223 w 1469347"/>
                <a:gd name="connsiteY1" fmla="*/ -613 h 322640"/>
                <a:gd name="connsiteX2" fmla="*/ 1467494 w 1469347"/>
                <a:gd name="connsiteY2" fmla="*/ 322027 h 322640"/>
                <a:gd name="connsiteX3" fmla="*/ 7562 w 1469347"/>
                <a:gd name="connsiteY3" fmla="*/ 322027 h 322640"/>
                <a:gd name="connsiteX4" fmla="*/ -125 w 1469347"/>
                <a:gd name="connsiteY4" fmla="*/ -613 h 3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347" h="322640">
                  <a:moveTo>
                    <a:pt x="-125" y="-613"/>
                  </a:moveTo>
                  <a:lnTo>
                    <a:pt x="1469223" y="-613"/>
                  </a:lnTo>
                  <a:cubicBezTo>
                    <a:pt x="1404822" y="97125"/>
                    <a:pt x="1404139" y="223607"/>
                    <a:pt x="1467494" y="322027"/>
                  </a:cubicBezTo>
                  <a:lnTo>
                    <a:pt x="7562" y="322027"/>
                  </a:lnTo>
                  <a:cubicBezTo>
                    <a:pt x="69179" y="222470"/>
                    <a:pt x="66164" y="95897"/>
                    <a:pt x="-125" y="-613"/>
                  </a:cubicBezTo>
                  <a:close/>
                </a:path>
              </a:pathLst>
            </a:custGeom>
            <a:solidFill>
              <a:schemeClr val="accent3"/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C0BA408-3351-79E8-6712-61DC29C579EA}"/>
                </a:ext>
              </a:extLst>
            </p:cNvPr>
            <p:cNvSpPr/>
            <p:nvPr/>
          </p:nvSpPr>
          <p:spPr>
            <a:xfrm>
              <a:off x="6982602" y="4488468"/>
              <a:ext cx="1469393" cy="322640"/>
            </a:xfrm>
            <a:custGeom>
              <a:avLst/>
              <a:gdLst>
                <a:gd name="connsiteX0" fmla="*/ -125 w 1469393"/>
                <a:gd name="connsiteY0" fmla="*/ -613 h 322640"/>
                <a:gd name="connsiteX1" fmla="*/ 1469268 w 1469393"/>
                <a:gd name="connsiteY1" fmla="*/ -613 h 322640"/>
                <a:gd name="connsiteX2" fmla="*/ 1467495 w 1469393"/>
                <a:gd name="connsiteY2" fmla="*/ 322027 h 322640"/>
                <a:gd name="connsiteX3" fmla="*/ 7562 w 1469393"/>
                <a:gd name="connsiteY3" fmla="*/ 322027 h 322640"/>
                <a:gd name="connsiteX4" fmla="*/ -125 w 1469393"/>
                <a:gd name="connsiteY4" fmla="*/ -613 h 32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9393" h="322640">
                  <a:moveTo>
                    <a:pt x="-125" y="-613"/>
                  </a:moveTo>
                  <a:lnTo>
                    <a:pt x="1469268" y="-613"/>
                  </a:lnTo>
                  <a:cubicBezTo>
                    <a:pt x="1404776" y="97080"/>
                    <a:pt x="1404094" y="223652"/>
                    <a:pt x="1467495" y="322027"/>
                  </a:cubicBezTo>
                  <a:lnTo>
                    <a:pt x="7562" y="322027"/>
                  </a:lnTo>
                  <a:cubicBezTo>
                    <a:pt x="69188" y="222470"/>
                    <a:pt x="66187" y="95897"/>
                    <a:pt x="-125" y="-613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4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BC4EC9D-5215-F4AC-943D-06724369A8BA}"/>
                </a:ext>
              </a:extLst>
            </p:cNvPr>
            <p:cNvSpPr txBox="1"/>
            <p:nvPr/>
          </p:nvSpPr>
          <p:spPr>
            <a:xfrm>
              <a:off x="3853763" y="5057059"/>
              <a:ext cx="1799709" cy="13873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Aft>
                  <a:spcPts val="1200"/>
                </a:spcAft>
              </a:pPr>
              <a:r>
                <a:rPr lang="en-US" sz="1400" dirty="0">
                  <a:latin typeface="Lora" pitchFamily="2" charset="0"/>
                </a:rPr>
                <a:t>Television White Space (TVWS) was defined.</a:t>
              </a:r>
            </a:p>
            <a:p>
              <a:pPr marL="0" marR="0" algn="ctr">
                <a:lnSpc>
                  <a:spcPct val="107000"/>
                </a:lnSpc>
                <a:spcAft>
                  <a:spcPts val="1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Lora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No guaranteeing for QoS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F265B44-38B3-B36F-856D-B5BDA3618813}"/>
                </a:ext>
              </a:extLst>
            </p:cNvPr>
            <p:cNvSpPr txBox="1"/>
            <p:nvPr/>
          </p:nvSpPr>
          <p:spPr>
            <a:xfrm>
              <a:off x="7916416" y="5057059"/>
              <a:ext cx="1605453" cy="2565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E1BA991-E055-FCF0-039C-F5B143626E01}"/>
                </a:ext>
              </a:extLst>
            </p:cNvPr>
            <p:cNvSpPr txBox="1"/>
            <p:nvPr/>
          </p:nvSpPr>
          <p:spPr>
            <a:xfrm>
              <a:off x="1848311" y="5057059"/>
              <a:ext cx="1942598" cy="1233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</a:rPr>
                <a:t>The advent of Cognitive Radio &amp; FCC warned about a looming spectrum crisis (Spectrum Crunch)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4FDE0C0-0AD3-964F-53C1-8FC1D466576A}"/>
                </a:ext>
              </a:extLst>
            </p:cNvPr>
            <p:cNvSpPr txBox="1"/>
            <p:nvPr/>
          </p:nvSpPr>
          <p:spPr>
            <a:xfrm>
              <a:off x="5777904" y="5043932"/>
              <a:ext cx="2044641" cy="16944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ctr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</a:rPr>
                <a:t>Nokia and Qualcomm introduced the concept of Authorized Shared Access (ASA) and RSPG formally described the concept of Licensed Shared Access (LSA)</a:t>
              </a:r>
              <a:endPara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55ED37EB-E655-59AF-A0DC-BFEDD7031EF5}"/>
                </a:ext>
              </a:extLst>
            </p:cNvPr>
            <p:cNvSpPr txBox="1"/>
            <p:nvPr/>
          </p:nvSpPr>
          <p:spPr>
            <a:xfrm>
              <a:off x="9877689" y="5057059"/>
              <a:ext cx="1557060" cy="14639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>
                <a:lnSpc>
                  <a:spcPct val="107000"/>
                </a:lnSpc>
                <a:spcBef>
                  <a:spcPts val="1200"/>
                </a:spcBef>
                <a:spcAft>
                  <a:spcPts val="1200"/>
                </a:spcAft>
              </a:pP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latin typeface="Lora" pitchFamily="2" charset="0"/>
                  <a:ea typeface="Times New Roman" panose="02020603050405020304" pitchFamily="18" charset="0"/>
                </a:rPr>
                <a:t>Dynamic Spectrum Allocation Service (DSAS) System Requirements (ETSI TS 104 011) was published</a:t>
              </a:r>
              <a:endPara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2EC6E68-73D2-D22A-A47F-77AC92A6FC19}"/>
              </a:ext>
            </a:extLst>
          </p:cNvPr>
          <p:cNvSpPr txBox="1"/>
          <p:nvPr/>
        </p:nvSpPr>
        <p:spPr>
          <a:xfrm>
            <a:off x="7699263" y="4478504"/>
            <a:ext cx="23672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CBRS was created and initialized</a:t>
            </a:r>
          </a:p>
          <a:p>
            <a:pPr marR="0"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Lor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eLSA was technically specified</a:t>
            </a:r>
          </a:p>
        </p:txBody>
      </p:sp>
    </p:spTree>
    <p:extLst>
      <p:ext uri="{BB962C8B-B14F-4D97-AF65-F5344CB8AC3E}">
        <p14:creationId xmlns:p14="http://schemas.microsoft.com/office/powerpoint/2010/main" val="27500809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2B1686B-C381-66BE-00F5-FFA4E53CD013}"/>
              </a:ext>
            </a:extLst>
          </p:cNvPr>
          <p:cNvCxnSpPr/>
          <p:nvPr/>
        </p:nvCxnSpPr>
        <p:spPr>
          <a:xfrm>
            <a:off x="6863504" y="2222380"/>
            <a:ext cx="480291" cy="488084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262618C-33DC-51AB-27F2-176608B27053}"/>
              </a:ext>
            </a:extLst>
          </p:cNvPr>
          <p:cNvCxnSpPr/>
          <p:nvPr/>
        </p:nvCxnSpPr>
        <p:spPr>
          <a:xfrm flipH="1">
            <a:off x="4230255" y="2198945"/>
            <a:ext cx="663889" cy="534955"/>
          </a:xfrm>
          <a:prstGeom prst="lin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>
                <a:latin typeface="Abadi" panose="020B0604020104020204" pitchFamily="34" charset="0"/>
              </a:rPr>
              <a:t>Spectrum Sharing (3):</a:t>
            </a:r>
            <a:br>
              <a:rPr lang="de-DE" sz="4000" dirty="0">
                <a:latin typeface="Abadi" panose="020B0604020104020204" pitchFamily="34" charset="0"/>
              </a:rPr>
            </a:br>
            <a:r>
              <a:rPr lang="de-DE" sz="2800" dirty="0">
                <a:latin typeface="Abadi" panose="020B0604020104020204" pitchFamily="34" charset="0"/>
              </a:rPr>
              <a:t>MERCI viewpoint on Spectrum Sharing</a:t>
            </a:r>
            <a:endParaRPr lang="en-US" sz="40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MERCI viewpoint on Spectrum Sharing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12</a:t>
            </a:fld>
            <a:r>
              <a:rPr lang="de-DE" dirty="0"/>
              <a:t> of 16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8FD909E-90AF-6AC5-BEB3-B73CD58625A0}"/>
              </a:ext>
            </a:extLst>
          </p:cNvPr>
          <p:cNvSpPr/>
          <p:nvPr/>
        </p:nvSpPr>
        <p:spPr>
          <a:xfrm>
            <a:off x="4820253" y="1624406"/>
            <a:ext cx="2062853" cy="62141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Spectrum Sharing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3B384CD-759D-BEF4-53D2-C735D2F9F3B4}"/>
              </a:ext>
            </a:extLst>
          </p:cNvPr>
          <p:cNvSpPr/>
          <p:nvPr/>
        </p:nvSpPr>
        <p:spPr>
          <a:xfrm>
            <a:off x="3019356" y="2687028"/>
            <a:ext cx="1654244" cy="5325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Technical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1FAACCC-5C05-B4AA-FF16-0D6A670FA93C}"/>
              </a:ext>
            </a:extLst>
          </p:cNvPr>
          <p:cNvSpPr/>
          <p:nvPr/>
        </p:nvSpPr>
        <p:spPr>
          <a:xfrm>
            <a:off x="6883106" y="2687028"/>
            <a:ext cx="1557206" cy="532588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Regulation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B961F87-8780-78B8-4BD3-C67ADBB1EA4D}"/>
              </a:ext>
            </a:extLst>
          </p:cNvPr>
          <p:cNvGrpSpPr/>
          <p:nvPr/>
        </p:nvGrpSpPr>
        <p:grpSpPr>
          <a:xfrm>
            <a:off x="175490" y="2093570"/>
            <a:ext cx="3456243" cy="2693277"/>
            <a:chOff x="175490" y="2093570"/>
            <a:chExt cx="3456243" cy="2693277"/>
          </a:xfrm>
        </p:grpSpPr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2B58CDE-DB00-8351-FB4D-4E20D30D6FAE}"/>
                </a:ext>
              </a:extLst>
            </p:cNvPr>
            <p:cNvGrpSpPr/>
            <p:nvPr/>
          </p:nvGrpSpPr>
          <p:grpSpPr>
            <a:xfrm>
              <a:off x="175490" y="2093570"/>
              <a:ext cx="2843865" cy="1167104"/>
              <a:chOff x="175490" y="2093570"/>
              <a:chExt cx="2843865" cy="1167104"/>
            </a:xfrm>
          </p:grpSpPr>
          <p:sp>
            <p:nvSpPr>
              <p:cNvPr id="18" name="Thought Bubble: Cloud 17">
                <a:extLst>
                  <a:ext uri="{FF2B5EF4-FFF2-40B4-BE49-F238E27FC236}">
                    <a16:creationId xmlns:a16="http://schemas.microsoft.com/office/drawing/2014/main" id="{5A920C8B-72A4-0317-06E4-1B6B19F49DBB}"/>
                  </a:ext>
                </a:extLst>
              </p:cNvPr>
              <p:cNvSpPr/>
              <p:nvPr/>
            </p:nvSpPr>
            <p:spPr>
              <a:xfrm>
                <a:off x="175490" y="2093570"/>
                <a:ext cx="2843865" cy="1167104"/>
              </a:xfrm>
              <a:prstGeom prst="cloudCallout">
                <a:avLst>
                  <a:gd name="adj1" fmla="val 29024"/>
                  <a:gd name="adj2" fmla="val 66069"/>
                </a:avLst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60E08FF-C8A0-0058-F8C7-13A8871AAE93}"/>
                  </a:ext>
                </a:extLst>
              </p:cNvPr>
              <p:cNvSpPr txBox="1"/>
              <p:nvPr/>
            </p:nvSpPr>
            <p:spPr>
              <a:xfrm>
                <a:off x="522740" y="2222380"/>
                <a:ext cx="24568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latin typeface="Abadi" panose="020B0604020104020204" pitchFamily="34" charset="0"/>
                  </a:rPr>
                  <a:t>I want to create chip for the equipment if the market demands it.</a:t>
                </a:r>
              </a:p>
            </p:txBody>
          </p:sp>
        </p:grp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FC9A0B06-2D3D-6161-A57B-E17F25D0D83E}"/>
                </a:ext>
              </a:extLst>
            </p:cNvPr>
            <p:cNvGrpSpPr/>
            <p:nvPr/>
          </p:nvGrpSpPr>
          <p:grpSpPr>
            <a:xfrm>
              <a:off x="1844064" y="3460515"/>
              <a:ext cx="1787669" cy="1326332"/>
              <a:chOff x="1844064" y="3460515"/>
              <a:chExt cx="1787669" cy="1326332"/>
            </a:xfrm>
          </p:grpSpPr>
          <p:pic>
            <p:nvPicPr>
              <p:cNvPr id="1026" name="Picture 2">
                <a:extLst>
                  <a:ext uri="{FF2B5EF4-FFF2-40B4-BE49-F238E27FC236}">
                    <a16:creationId xmlns:a16="http://schemas.microsoft.com/office/drawing/2014/main" id="{8069A3D0-5D10-1FEB-A06F-271E435AC4E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81382" y="3460515"/>
                <a:ext cx="941174" cy="9411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1A1E8C4-43AA-8587-0ECA-1CF8251DEC29}"/>
                  </a:ext>
                </a:extLst>
              </p:cNvPr>
              <p:cNvSpPr txBox="1"/>
              <p:nvPr/>
            </p:nvSpPr>
            <p:spPr>
              <a:xfrm>
                <a:off x="1844064" y="4448293"/>
                <a:ext cx="178766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>
                    <a:latin typeface="Abadi" panose="020B0604020104020204" pitchFamily="34" charset="0"/>
                  </a:rPr>
                  <a:t>Chip Manufacturer</a:t>
                </a:r>
              </a:p>
            </p:txBody>
          </p:sp>
        </p:grpSp>
      </p:grpSp>
      <p:pic>
        <p:nvPicPr>
          <p:cNvPr id="1028" name="Picture 4">
            <a:extLst>
              <a:ext uri="{FF2B5EF4-FFF2-40B4-BE49-F238E27FC236}">
                <a16:creationId xmlns:a16="http://schemas.microsoft.com/office/drawing/2014/main" id="{687A803E-78E5-9ED9-F9B2-A57F3407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047" y="3390599"/>
            <a:ext cx="1081006" cy="1081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hought Bubble: Cloud 10">
            <a:extLst>
              <a:ext uri="{FF2B5EF4-FFF2-40B4-BE49-F238E27FC236}">
                <a16:creationId xmlns:a16="http://schemas.microsoft.com/office/drawing/2014/main" id="{76A9C18C-1BD1-302B-CB5E-0495B175C5F2}"/>
              </a:ext>
            </a:extLst>
          </p:cNvPr>
          <p:cNvSpPr/>
          <p:nvPr/>
        </p:nvSpPr>
        <p:spPr>
          <a:xfrm>
            <a:off x="8459914" y="2198945"/>
            <a:ext cx="3556596" cy="1261570"/>
          </a:xfrm>
          <a:prstGeom prst="cloudCallout">
            <a:avLst>
              <a:gd name="adj1" fmla="val -47215"/>
              <a:gd name="adj2" fmla="val 7125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Abadi" panose="020B0604020104020204" pitchFamily="34" charset="0"/>
              </a:rPr>
              <a:t>We do not enforce </a:t>
            </a:r>
            <a:r>
              <a:rPr lang="en-US" sz="1400" b="1" u="sng" dirty="0">
                <a:solidFill>
                  <a:srgbClr val="00B050"/>
                </a:solidFill>
                <a:latin typeface="Abadi" panose="020B0604020104020204" pitchFamily="34" charset="0"/>
              </a:rPr>
              <a:t>“Spectrum database”</a:t>
            </a:r>
            <a:r>
              <a:rPr lang="en-US" sz="1400" dirty="0">
                <a:solidFill>
                  <a:schemeClr val="tx1"/>
                </a:solidFill>
                <a:latin typeface="Abadi" panose="020B0604020104020204" pitchFamily="34" charset="0"/>
              </a:rPr>
              <a:t> or </a:t>
            </a:r>
            <a:r>
              <a:rPr lang="en-US" sz="1400" b="1" u="sng" dirty="0">
                <a:solidFill>
                  <a:srgbClr val="00B050"/>
                </a:solidFill>
                <a:latin typeface="Abadi" panose="020B0604020104020204" pitchFamily="34" charset="0"/>
              </a:rPr>
              <a:t>“Automated coordination”</a:t>
            </a:r>
            <a:r>
              <a:rPr lang="en-US" sz="1400" dirty="0">
                <a:solidFill>
                  <a:schemeClr val="tx1"/>
                </a:solidFill>
                <a:latin typeface="Abadi" panose="020B0604020104020204" pitchFamily="34" charset="0"/>
              </a:rPr>
              <a:t> yet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65976E-2AF4-6989-577F-1C0D582776A3}"/>
              </a:ext>
            </a:extLst>
          </p:cNvPr>
          <p:cNvSpPr txBox="1"/>
          <p:nvPr/>
        </p:nvSpPr>
        <p:spPr>
          <a:xfrm>
            <a:off x="6863504" y="4482892"/>
            <a:ext cx="2767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Abadi" panose="020B0604020104020204" pitchFamily="34" charset="0"/>
              </a:rPr>
              <a:t>Europe Policy making bodies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A982B4F-3F5F-9126-2003-3CF07C8E5379}"/>
              </a:ext>
            </a:extLst>
          </p:cNvPr>
          <p:cNvSpPr txBox="1"/>
          <p:nvPr/>
        </p:nvSpPr>
        <p:spPr>
          <a:xfrm>
            <a:off x="642120" y="5197559"/>
            <a:ext cx="10711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badi" panose="020B0604020104020204" pitchFamily="34" charset="0"/>
              </a:rPr>
              <a:t>One of our objectives in MERCI project is to investigate the use of Spectrum Database and Automated Coordination concepts to scale-up the deployment of private networks, drawing on the commercial achievements of CBRS and AFC in the US market.</a:t>
            </a:r>
          </a:p>
        </p:txBody>
      </p:sp>
    </p:spTree>
    <p:extLst>
      <p:ext uri="{BB962C8B-B14F-4D97-AF65-F5344CB8AC3E}">
        <p14:creationId xmlns:p14="http://schemas.microsoft.com/office/powerpoint/2010/main" val="1994407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>
                <a:latin typeface="Abadi" panose="020B0604020104020204" pitchFamily="34" charset="0"/>
              </a:rPr>
              <a:t>Spectrum Sharing in MERCI</a:t>
            </a:r>
            <a:endParaRPr lang="en-US" sz="40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Spectrum Sharing in MERCI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13</a:t>
            </a:fld>
            <a:r>
              <a:rPr lang="de-DE" dirty="0"/>
              <a:t> of 16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0E90C5C-4C93-3769-DEE8-AF249C853866}"/>
              </a:ext>
            </a:extLst>
          </p:cNvPr>
          <p:cNvCxnSpPr/>
          <p:nvPr/>
        </p:nvCxnSpPr>
        <p:spPr>
          <a:xfrm>
            <a:off x="0" y="1579418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76D2E81-B69F-AB75-C7D5-C84D7E90FADA}"/>
              </a:ext>
            </a:extLst>
          </p:cNvPr>
          <p:cNvCxnSpPr>
            <a:cxnSpLocks/>
            <a:endCxn id="5" idx="0"/>
          </p:cNvCxnSpPr>
          <p:nvPr/>
        </p:nvCxnSpPr>
        <p:spPr>
          <a:xfrm>
            <a:off x="6096000" y="1579418"/>
            <a:ext cx="0" cy="477693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829086C-BE34-D87E-BDB8-1782AA788592}"/>
              </a:ext>
            </a:extLst>
          </p:cNvPr>
          <p:cNvSpPr txBox="1"/>
          <p:nvPr/>
        </p:nvSpPr>
        <p:spPr>
          <a:xfrm>
            <a:off x="8674006" y="1588655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ETSI TC DECT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2EF1E3-7959-ACBF-CF0F-91D4EF340AC6}"/>
              </a:ext>
            </a:extLst>
          </p:cNvPr>
          <p:cNvSpPr txBox="1"/>
          <p:nvPr/>
        </p:nvSpPr>
        <p:spPr>
          <a:xfrm>
            <a:off x="1456081" y="1598474"/>
            <a:ext cx="31325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Testbed Implementation Work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CA0A2A2-D0F5-3FAE-608C-8E007601EBEE}"/>
              </a:ext>
            </a:extLst>
          </p:cNvPr>
          <p:cNvCxnSpPr/>
          <p:nvPr/>
        </p:nvCxnSpPr>
        <p:spPr>
          <a:xfrm>
            <a:off x="0" y="2029280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E0BEA0F-9235-E28B-FA6B-E4083CD22229}"/>
              </a:ext>
            </a:extLst>
          </p:cNvPr>
          <p:cNvCxnSpPr/>
          <p:nvPr/>
        </p:nvCxnSpPr>
        <p:spPr>
          <a:xfrm>
            <a:off x="0" y="6330539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79ED682B-EAF6-915F-5807-C8A145E6D973}"/>
              </a:ext>
            </a:extLst>
          </p:cNvPr>
          <p:cNvSpPr txBox="1"/>
          <p:nvPr/>
        </p:nvSpPr>
        <p:spPr>
          <a:xfrm>
            <a:off x="1" y="2174449"/>
            <a:ext cx="597592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badi" panose="020B0604020104020204" pitchFamily="34" charset="0"/>
              </a:rPr>
              <a:t>Licensed spectrum access requires the applicant to obtain a license from a competent regulatory authority or in some cases a designated band manager or spectrum database manager (spectrum controller)</a:t>
            </a:r>
          </a:p>
          <a:p>
            <a:endParaRPr lang="en-US" sz="800" dirty="0">
              <a:latin typeface="Abadi" panose="020B06040201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badi" panose="020B0604020104020204" pitchFamily="34" charset="0"/>
              </a:rPr>
              <a:t>We make, </a:t>
            </a:r>
            <a:r>
              <a:rPr lang="en-US" b="1" dirty="0">
                <a:solidFill>
                  <a:srgbClr val="00B050"/>
                </a:solidFill>
                <a:latin typeface="Abadi" panose="020B0604020104020204" pitchFamily="34" charset="0"/>
              </a:rPr>
              <a:t>as a first step</a:t>
            </a:r>
            <a:r>
              <a:rPr lang="en-US" dirty="0">
                <a:latin typeface="Abadi" panose="020B0604020104020204" pitchFamily="34" charset="0"/>
              </a:rPr>
              <a:t>, Cloud-based Spectrum Access which accommodate </a:t>
            </a:r>
            <a:r>
              <a:rPr lang="en-US" dirty="0">
                <a:solidFill>
                  <a:srgbClr val="00B050"/>
                </a:solidFill>
                <a:latin typeface="Abadi" panose="020B0604020104020204" pitchFamily="34" charset="0"/>
              </a:rPr>
              <a:t>local licensing </a:t>
            </a:r>
            <a:r>
              <a:rPr lang="en-US">
                <a:latin typeface="Abadi" panose="020B0604020104020204" pitchFamily="34" charset="0"/>
              </a:rPr>
              <a:t>in </a:t>
            </a:r>
            <a:r>
              <a:rPr lang="en-US">
                <a:solidFill>
                  <a:srgbClr val="00B050"/>
                </a:solidFill>
                <a:latin typeface="Abadi" panose="020B0604020104020204" pitchFamily="34" charset="0"/>
              </a:rPr>
              <a:t>certain geographical </a:t>
            </a:r>
            <a:r>
              <a:rPr lang="en-US" dirty="0">
                <a:solidFill>
                  <a:srgbClr val="00B050"/>
                </a:solidFill>
                <a:latin typeface="Abadi" panose="020B0604020104020204" pitchFamily="34" charset="0"/>
              </a:rPr>
              <a:t>area </a:t>
            </a:r>
            <a:r>
              <a:rPr lang="en-US" dirty="0">
                <a:latin typeface="Abadi" panose="020B0604020104020204" pitchFamily="34" charset="0"/>
              </a:rPr>
              <a:t>within </a:t>
            </a:r>
            <a:r>
              <a:rPr lang="en-US" dirty="0">
                <a:solidFill>
                  <a:srgbClr val="00B050"/>
                </a:solidFill>
                <a:latin typeface="Abadi" panose="020B0604020104020204" pitchFamily="34" charset="0"/>
              </a:rPr>
              <a:t>specified time frame</a:t>
            </a:r>
          </a:p>
          <a:p>
            <a:endParaRPr lang="en-US" sz="800" dirty="0">
              <a:latin typeface="Abadi" panose="020B06040201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badi" panose="020B0604020104020204" pitchFamily="34" charset="0"/>
              </a:rPr>
              <a:t>We have this local network, and layer of coordination and we believe it can have better scalability, accessing spectrum in a more efficient way than non automated approach</a:t>
            </a:r>
            <a:endParaRPr lang="en-US" sz="800" dirty="0">
              <a:latin typeface="Abadi" panose="020B0604020104020204" pitchFamily="34" charset="0"/>
            </a:endParaRPr>
          </a:p>
          <a:p>
            <a:endParaRPr lang="en-US" sz="800" dirty="0">
              <a:latin typeface="Abadi" panose="020B06040201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badi" panose="020B0604020104020204" pitchFamily="34" charset="0"/>
              </a:rPr>
              <a:t>We will show our system interface and architecture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ECB7A49-AEC0-35B8-8628-B0CC3B262BF3}"/>
              </a:ext>
            </a:extLst>
          </p:cNvPr>
          <p:cNvSpPr txBox="1"/>
          <p:nvPr/>
        </p:nvSpPr>
        <p:spPr>
          <a:xfrm>
            <a:off x="6331527" y="2226856"/>
            <a:ext cx="572192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investigate current DECT-2020 NR standards and look if everything is considered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There are two working documents we are considering: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dirty="0"/>
              <a:t>Considering the first use case, is getting a local license for temporary usage e.g., PMSE</a:t>
            </a:r>
          </a:p>
          <a:p>
            <a:pPr marL="742950" lvl="1" indent="-285750">
              <a:buFont typeface="Wingdings" panose="05000000000000000000" pitchFamily="2" charset="2"/>
              <a:buChar char="v"/>
            </a:pPr>
            <a:r>
              <a:rPr lang="en-US" dirty="0"/>
              <a:t>Considering the second use case, is getting a local license from parallel band &amp; cooperation</a:t>
            </a:r>
          </a:p>
        </p:txBody>
      </p:sp>
    </p:spTree>
    <p:extLst>
      <p:ext uri="{BB962C8B-B14F-4D97-AF65-F5344CB8AC3E}">
        <p14:creationId xmlns:p14="http://schemas.microsoft.com/office/powerpoint/2010/main" val="13466442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3"/>
            <a:ext cx="9058154" cy="1325563"/>
          </a:xfrm>
        </p:spPr>
        <p:txBody>
          <a:bodyPr/>
          <a:lstStyle/>
          <a:p>
            <a:r>
              <a:rPr lang="de-DE" dirty="0">
                <a:latin typeface="Abadi" panose="020B0604020104020204" pitchFamily="34" charset="0"/>
              </a:rPr>
              <a:t>ETSI Working Documents on Information Elements</a:t>
            </a:r>
            <a:endParaRPr lang="en-US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ETSI Working Documents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14</a:t>
            </a:fld>
            <a:r>
              <a:rPr lang="de-DE" dirty="0"/>
              <a:t> of 16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670C3A3-0DB7-54F4-D57F-818C2F5B85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010" y="2674257"/>
            <a:ext cx="2318657" cy="231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4B7651-5B89-8F19-8E06-8B28F10DEE41}"/>
              </a:ext>
            </a:extLst>
          </p:cNvPr>
          <p:cNvSpPr txBox="1"/>
          <p:nvPr/>
        </p:nvSpPr>
        <p:spPr>
          <a:xfrm>
            <a:off x="179010" y="5162248"/>
            <a:ext cx="3199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badi" panose="020B0604020104020204" pitchFamily="34" charset="0"/>
              </a:rPr>
              <a:t>Study on Information Elements</a:t>
            </a:r>
            <a:endParaRPr lang="en-US" dirty="0">
              <a:latin typeface="Abadi" panose="020B0604020104020204" pitchFamily="34" charset="0"/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536FA91C-4549-F5FC-29E7-F48DAD166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645" y="1765300"/>
            <a:ext cx="1663700" cy="166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>
            <a:extLst>
              <a:ext uri="{FF2B5EF4-FFF2-40B4-BE49-F238E27FC236}">
                <a16:creationId xmlns:a16="http://schemas.microsoft.com/office/drawing/2014/main" id="{20BAE77C-59AF-24F4-5049-566281EF35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321" y="4161064"/>
            <a:ext cx="1663700" cy="166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2D82B7D7-E139-DBF2-E14A-A2D55D342AC2}"/>
              </a:ext>
            </a:extLst>
          </p:cNvPr>
          <p:cNvGrpSpPr/>
          <p:nvPr/>
        </p:nvGrpSpPr>
        <p:grpSpPr>
          <a:xfrm>
            <a:off x="2795286" y="2448076"/>
            <a:ext cx="3816576" cy="980924"/>
            <a:chOff x="2795286" y="2448076"/>
            <a:chExt cx="3816576" cy="98092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C24A977-152A-765E-495C-E092C00583F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795286" y="2448076"/>
              <a:ext cx="1188390" cy="980924"/>
            </a:xfrm>
            <a:prstGeom prst="line">
              <a:avLst/>
            </a:prstGeom>
            <a:ln w="7620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4BEDCC0-F921-3B19-4059-36D4312E81CB}"/>
                </a:ext>
              </a:extLst>
            </p:cNvPr>
            <p:cNvCxnSpPr/>
            <p:nvPr/>
          </p:nvCxnSpPr>
          <p:spPr>
            <a:xfrm>
              <a:off x="3959981" y="2448076"/>
              <a:ext cx="2651881" cy="0"/>
            </a:xfrm>
            <a:prstGeom prst="line">
              <a:avLst/>
            </a:prstGeom>
            <a:ln w="76200"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E8606A5-D226-54B8-7695-CF6991A4E535}"/>
              </a:ext>
            </a:extLst>
          </p:cNvPr>
          <p:cNvGrpSpPr/>
          <p:nvPr/>
        </p:nvGrpSpPr>
        <p:grpSpPr>
          <a:xfrm>
            <a:off x="2675467" y="4016527"/>
            <a:ext cx="3883178" cy="1005719"/>
            <a:chOff x="2675467" y="4016527"/>
            <a:chExt cx="3883178" cy="1005719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1CDD888-D64F-1C7D-EE67-591E42BEDB05}"/>
                </a:ext>
              </a:extLst>
            </p:cNvPr>
            <p:cNvCxnSpPr>
              <a:cxnSpLocks/>
            </p:cNvCxnSpPr>
            <p:nvPr/>
          </p:nvCxnSpPr>
          <p:spPr>
            <a:xfrm>
              <a:off x="2675467" y="4016527"/>
              <a:ext cx="1284514" cy="1005719"/>
            </a:xfrm>
            <a:prstGeom prst="line">
              <a:avLst/>
            </a:prstGeom>
            <a:ln w="76200"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15748ED6-8715-59F2-A94D-83A8141CC4A9}"/>
                </a:ext>
              </a:extLst>
            </p:cNvPr>
            <p:cNvCxnSpPr/>
            <p:nvPr/>
          </p:nvCxnSpPr>
          <p:spPr>
            <a:xfrm>
              <a:off x="3906764" y="4997450"/>
              <a:ext cx="2651881" cy="0"/>
            </a:xfrm>
            <a:prstGeom prst="line">
              <a:avLst/>
            </a:prstGeom>
            <a:ln w="76200">
              <a:solidFill>
                <a:schemeClr val="accent6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BA1605A-1240-68DC-958D-8CD0250A71CA}"/>
              </a:ext>
            </a:extLst>
          </p:cNvPr>
          <p:cNvSpPr txBox="1"/>
          <p:nvPr/>
        </p:nvSpPr>
        <p:spPr>
          <a:xfrm>
            <a:off x="8149391" y="4300474"/>
            <a:ext cx="301717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badi" panose="020B0604020104020204" pitchFamily="34" charset="0"/>
              </a:rPr>
              <a:t>ETSI DECT TR</a:t>
            </a:r>
          </a:p>
          <a:p>
            <a:r>
              <a:rPr lang="de-DE" sz="1400" dirty="0">
                <a:latin typeface="Abadi" panose="020B0604020104020204" pitchFamily="34" charset="0"/>
              </a:rPr>
              <a:t>A Study on Information Elements for </a:t>
            </a:r>
          </a:p>
          <a:p>
            <a:r>
              <a:rPr lang="de-DE" sz="1400" dirty="0">
                <a:latin typeface="Abadi" panose="020B0604020104020204" pitchFamily="34" charset="0"/>
              </a:rPr>
              <a:t>Network Cooperation: Advertising </a:t>
            </a:r>
          </a:p>
          <a:p>
            <a:r>
              <a:rPr lang="de-DE" sz="1400" dirty="0">
                <a:latin typeface="Abadi" panose="020B0604020104020204" pitchFamily="34" charset="0"/>
              </a:rPr>
              <a:t>Cooperation offer or need for</a:t>
            </a:r>
          </a:p>
          <a:p>
            <a:r>
              <a:rPr lang="de-DE" sz="1400" dirty="0">
                <a:latin typeface="Abadi" panose="020B0604020104020204" pitchFamily="34" charset="0"/>
              </a:rPr>
              <a:t>Cooperation </a:t>
            </a:r>
            <a:endParaRPr lang="en-US" sz="1400" dirty="0">
              <a:latin typeface="Abadi" panose="020B06040201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770AA55-5E66-1B08-6A2B-5CDC2435880A}"/>
              </a:ext>
            </a:extLst>
          </p:cNvPr>
          <p:cNvSpPr txBox="1"/>
          <p:nvPr/>
        </p:nvSpPr>
        <p:spPr>
          <a:xfrm>
            <a:off x="8149391" y="1902020"/>
            <a:ext cx="3089307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latin typeface="Abadi" panose="020B0604020104020204" pitchFamily="34" charset="0"/>
              </a:rPr>
              <a:t>ETSI DECT TR 104 046</a:t>
            </a:r>
          </a:p>
          <a:p>
            <a:r>
              <a:rPr lang="de-DE" sz="1400" dirty="0">
                <a:latin typeface="Abadi" panose="020B0604020104020204" pitchFamily="34" charset="0"/>
              </a:rPr>
              <a:t>A Study on Information Elements and </a:t>
            </a:r>
          </a:p>
          <a:p>
            <a:r>
              <a:rPr lang="de-DE" sz="1400" dirty="0">
                <a:latin typeface="Abadi" panose="020B0604020104020204" pitchFamily="34" charset="0"/>
              </a:rPr>
              <a:t>Functionalities for Spectrum</a:t>
            </a:r>
          </a:p>
          <a:p>
            <a:r>
              <a:rPr lang="de-DE" sz="1400" dirty="0">
                <a:latin typeface="Abadi" panose="020B0604020104020204" pitchFamily="34" charset="0"/>
              </a:rPr>
              <a:t>Management including provisioning </a:t>
            </a:r>
          </a:p>
          <a:p>
            <a:r>
              <a:rPr lang="de-DE" sz="1400" dirty="0">
                <a:latin typeface="Abadi" panose="020B0604020104020204" pitchFamily="34" charset="0"/>
              </a:rPr>
              <a:t>Of channel usage information</a:t>
            </a:r>
            <a:endParaRPr lang="en-US" sz="1400" dirty="0">
              <a:latin typeface="Abadi" panose="020B06040201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07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514" y="191632"/>
            <a:ext cx="11436048" cy="1325563"/>
          </a:xfrm>
        </p:spPr>
        <p:txBody>
          <a:bodyPr>
            <a:normAutofit/>
          </a:bodyPr>
          <a:lstStyle/>
          <a:p>
            <a:r>
              <a:rPr lang="de-DE" sz="4000" dirty="0">
                <a:latin typeface="Abadi" panose="020B0604020104020204" pitchFamily="34" charset="0"/>
              </a:rPr>
              <a:t>Ostfalia Spectrum Access for temporary usage System Architecture</a:t>
            </a:r>
            <a:endParaRPr lang="en-US" sz="40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Ostfalia Spectrum Access System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15</a:t>
            </a:fld>
            <a:r>
              <a:rPr lang="de-DE" dirty="0"/>
              <a:t> of 16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B9BBD49-C1F7-B47A-3C06-9608F1D883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600" y="1706495"/>
            <a:ext cx="3353102" cy="4434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48A4561-EA6E-648F-9B87-01B86F00812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18" y="1579183"/>
            <a:ext cx="8347953" cy="477716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E8A792E-4339-53F9-6841-369DB897D9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18" y="1598484"/>
            <a:ext cx="7411963" cy="473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58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>
                <a:latin typeface="Abadi" panose="020B0604020104020204" pitchFamily="34" charset="0"/>
              </a:rPr>
              <a:t>Future Work</a:t>
            </a:r>
            <a:endParaRPr lang="en-US" sz="4000" dirty="0">
              <a:latin typeface="Abadi" panose="020B06040201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4C628-373E-2763-2B0C-730ACF723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Abadi" panose="020B0604020104020204" pitchFamily="34" charset="0"/>
              </a:rPr>
              <a:t>Advancements in electronic Key for enhancing trust</a:t>
            </a:r>
          </a:p>
          <a:p>
            <a:endParaRPr lang="en-US" sz="800" dirty="0">
              <a:latin typeface="Abadi" panose="020B0604020104020204" pitchFamily="34" charset="0"/>
            </a:endParaRPr>
          </a:p>
          <a:p>
            <a:r>
              <a:rPr lang="en-US" sz="3200" dirty="0">
                <a:latin typeface="Abadi" panose="020B0604020104020204" pitchFamily="34" charset="0"/>
              </a:rPr>
              <a:t>Broadening the scope of the demonstrator to include not only temporary usage but also coordination among Secondary Users</a:t>
            </a:r>
          </a:p>
          <a:p>
            <a:endParaRPr lang="en-US" sz="800" dirty="0">
              <a:latin typeface="Abadi" panose="020B0604020104020204" pitchFamily="34" charset="0"/>
            </a:endParaRPr>
          </a:p>
          <a:p>
            <a:r>
              <a:rPr lang="en-US" sz="3200" dirty="0">
                <a:latin typeface="Abadi" panose="020B0604020104020204" pitchFamily="34" charset="0"/>
              </a:rPr>
              <a:t>Progressing work on two technical reports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Future Work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16</a:t>
            </a:fld>
            <a:r>
              <a:rPr lang="de-DE" dirty="0"/>
              <a:t> of 16</a:t>
            </a:r>
          </a:p>
        </p:txBody>
      </p:sp>
    </p:spTree>
    <p:extLst>
      <p:ext uri="{BB962C8B-B14F-4D97-AF65-F5344CB8AC3E}">
        <p14:creationId xmlns:p14="http://schemas.microsoft.com/office/powerpoint/2010/main" val="520401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76A53-CE11-056A-7A4F-99F9D1F1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3158067" cy="365125"/>
          </a:xfrm>
        </p:spPr>
        <p:txBody>
          <a:bodyPr/>
          <a:lstStyle/>
          <a:p>
            <a:r>
              <a:rPr lang="de-DE" dirty="0"/>
              <a:t>MERCI Public Workshop-Hannover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5CE3-77CA-B272-2878-0BEE0898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640BC-9926-7A3A-55EB-08C54DB0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17</a:t>
            </a:fld>
            <a:r>
              <a:rPr lang="de-DE" dirty="0"/>
              <a:t> of 16</a:t>
            </a:r>
          </a:p>
        </p:txBody>
      </p:sp>
      <p:pic>
        <p:nvPicPr>
          <p:cNvPr id="2" name="MERCI Demo App_16082023">
            <a:hlinkClick r:id="" action="ppaction://media"/>
            <a:extLst>
              <a:ext uri="{FF2B5EF4-FFF2-40B4-BE49-F238E27FC236}">
                <a16:creationId xmlns:a16="http://schemas.microsoft.com/office/drawing/2014/main" id="{05CF049C-621B-DFB2-E26A-52C2EC8CD91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1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7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45509AD9-6C7B-238C-BDE2-DA0A2781DA78}"/>
              </a:ext>
            </a:extLst>
          </p:cNvPr>
          <p:cNvSpPr/>
          <p:nvPr/>
        </p:nvSpPr>
        <p:spPr>
          <a:xfrm>
            <a:off x="7499394" y="5015477"/>
            <a:ext cx="4526026" cy="1641423"/>
          </a:xfrm>
          <a:prstGeom prst="roundRect">
            <a:avLst>
              <a:gd name="adj" fmla="val 3572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992516C4-8669-4B23-19E9-8075A929A922}"/>
              </a:ext>
            </a:extLst>
          </p:cNvPr>
          <p:cNvSpPr/>
          <p:nvPr/>
        </p:nvSpPr>
        <p:spPr>
          <a:xfrm>
            <a:off x="7499394" y="1962140"/>
            <a:ext cx="4526026" cy="2634437"/>
          </a:xfrm>
          <a:prstGeom prst="roundRect">
            <a:avLst>
              <a:gd name="adj" fmla="val 357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90D3694-15F7-D646-26CE-C3C95669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badi" panose="020B0604020104020204" pitchFamily="34" charset="0"/>
              </a:rPr>
              <a:t>Agenda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D722C9-1563-6434-20EE-7B1EC4AA7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920" y="1851335"/>
            <a:ext cx="6646927" cy="4575175"/>
          </a:xfrm>
        </p:spPr>
        <p:txBody>
          <a:bodyPr>
            <a:normAutofit lnSpcReduction="10000"/>
          </a:bodyPr>
          <a:lstStyle/>
          <a:p>
            <a:r>
              <a:rPr lang="de-DE" sz="2000" dirty="0">
                <a:latin typeface="Abadi" panose="020B0604020104020204" pitchFamily="34" charset="0"/>
              </a:rPr>
              <a:t>DECT-2020 NR short introduction</a:t>
            </a:r>
          </a:p>
          <a:p>
            <a:r>
              <a:rPr lang="de-DE" sz="2000" dirty="0">
                <a:latin typeface="Abadi" panose="020B0604020104020204" pitchFamily="34" charset="0"/>
              </a:rPr>
              <a:t>Private Network &amp; Spectrum Access</a:t>
            </a:r>
          </a:p>
          <a:p>
            <a:r>
              <a:rPr lang="de-DE" sz="2000" dirty="0">
                <a:latin typeface="Abadi" panose="020B0604020104020204" pitchFamily="34" charset="0"/>
              </a:rPr>
              <a:t>The European Harmonized 3.8 – 4.2 GHz Frequency Band</a:t>
            </a:r>
          </a:p>
          <a:p>
            <a:r>
              <a:rPr lang="de-DE" sz="2000" dirty="0">
                <a:latin typeface="Abadi" panose="020B0604020104020204" pitchFamily="34" charset="0"/>
              </a:rPr>
              <a:t>Use Cases</a:t>
            </a:r>
          </a:p>
          <a:p>
            <a:r>
              <a:rPr lang="de-DE" sz="2000" dirty="0">
                <a:latin typeface="Abadi" panose="020B0604020104020204" pitchFamily="34" charset="0"/>
              </a:rPr>
              <a:t>Spectrum Sharing</a:t>
            </a:r>
          </a:p>
          <a:p>
            <a:pPr lvl="1"/>
            <a:r>
              <a:rPr lang="de-DE" sz="1600" dirty="0">
                <a:latin typeface="Abadi" panose="020B0604020104020204" pitchFamily="34" charset="0"/>
              </a:rPr>
              <a:t>Introduction</a:t>
            </a:r>
          </a:p>
          <a:p>
            <a:pPr lvl="1"/>
            <a:r>
              <a:rPr lang="de-DE" sz="1600" dirty="0">
                <a:latin typeface="Abadi" panose="020B0604020104020204" pitchFamily="34" charset="0"/>
              </a:rPr>
              <a:t>Brief history</a:t>
            </a:r>
          </a:p>
          <a:p>
            <a:pPr lvl="1"/>
            <a:r>
              <a:rPr lang="de-DE" sz="1600" dirty="0">
                <a:latin typeface="Abadi" panose="020B0604020104020204" pitchFamily="34" charset="0"/>
              </a:rPr>
              <a:t>MERCI viewpoint</a:t>
            </a:r>
          </a:p>
          <a:p>
            <a:r>
              <a:rPr lang="de-DE" sz="2000" dirty="0">
                <a:latin typeface="Abadi" panose="020B0604020104020204" pitchFamily="34" charset="0"/>
              </a:rPr>
              <a:t>Spectrum Sharing in MERCI</a:t>
            </a:r>
          </a:p>
          <a:p>
            <a:pPr lvl="1"/>
            <a:r>
              <a:rPr lang="de-DE" sz="1600" dirty="0">
                <a:latin typeface="Abadi" panose="020B0604020104020204" pitchFamily="34" charset="0"/>
              </a:rPr>
              <a:t>ETSI Working Document (Studies on Information Elements)</a:t>
            </a:r>
          </a:p>
          <a:p>
            <a:pPr lvl="1"/>
            <a:r>
              <a:rPr lang="de-DE" sz="1600" dirty="0">
                <a:latin typeface="Abadi" panose="020B0604020104020204" pitchFamily="34" charset="0"/>
              </a:rPr>
              <a:t>Ostfalia Spectrum Access for temporary usage Architecture</a:t>
            </a:r>
          </a:p>
          <a:p>
            <a:r>
              <a:rPr lang="de-DE" sz="2000" dirty="0">
                <a:latin typeface="Abadi" panose="020B0604020104020204" pitchFamily="34" charset="0"/>
              </a:rPr>
              <a:t>Future Work</a:t>
            </a:r>
          </a:p>
          <a:p>
            <a:endParaRPr lang="de-DE" sz="2000" dirty="0">
              <a:latin typeface="Abadi" panose="020B0604020104020204" pitchFamily="34" charset="0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0F09F23-EFE1-E9DF-0951-A516F229F5BA}"/>
              </a:ext>
            </a:extLst>
          </p:cNvPr>
          <p:cNvSpPr txBox="1"/>
          <p:nvPr/>
        </p:nvSpPr>
        <p:spPr>
          <a:xfrm>
            <a:off x="7201788" y="1608431"/>
            <a:ext cx="969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Partners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F066CD-B66D-98F7-2FF9-0690DE8EA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047" y="2146297"/>
            <a:ext cx="1898202" cy="26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07F3E317-9069-4E54-0F51-6C057C14C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198" y="3976739"/>
            <a:ext cx="1683606" cy="55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Ostfalia - en">
            <a:extLst>
              <a:ext uri="{FF2B5EF4-FFF2-40B4-BE49-F238E27FC236}">
                <a16:creationId xmlns:a16="http://schemas.microsoft.com/office/drawing/2014/main" id="{41DF3909-D221-76CE-5B5C-2F0B4DF8B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4446" y="4005460"/>
            <a:ext cx="2398446" cy="52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93B32D37-DFB9-AC28-ACAF-012219515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530" y="2065984"/>
            <a:ext cx="1244943" cy="42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8" descr="VITEC – IP Digital Signage &amp; Viewer Experience Solutions">
            <a:extLst>
              <a:ext uri="{FF2B5EF4-FFF2-40B4-BE49-F238E27FC236}">
                <a16:creationId xmlns:a16="http://schemas.microsoft.com/office/drawing/2014/main" id="{12311013-FB1E-0292-8D8C-AC14740EF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45" y="2665852"/>
            <a:ext cx="1593912" cy="31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Wirepas - Crunchbase Company Profile &amp; Funding">
            <a:extLst>
              <a:ext uri="{FF2B5EF4-FFF2-40B4-BE49-F238E27FC236}">
                <a16:creationId xmlns:a16="http://schemas.microsoft.com/office/drawing/2014/main" id="{55E5DD76-B821-2E08-4390-24A4F264E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2749" y="3008025"/>
            <a:ext cx="884504" cy="8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6A34CF8C-2FEC-6DFD-ED29-FCEE2580B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144" y="2706314"/>
            <a:ext cx="1572009" cy="23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5A035308-3291-33E7-7330-246F7F2C1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816" y="2997840"/>
            <a:ext cx="1608665" cy="90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95A094E-8BB3-C268-3316-2C589324E3EF}"/>
              </a:ext>
            </a:extLst>
          </p:cNvPr>
          <p:cNvSpPr txBox="1"/>
          <p:nvPr/>
        </p:nvSpPr>
        <p:spPr>
          <a:xfrm>
            <a:off x="7183159" y="4694487"/>
            <a:ext cx="2080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Associated Partners </a:t>
            </a:r>
          </a:p>
        </p:txBody>
      </p:sp>
      <p:pic>
        <p:nvPicPr>
          <p:cNvPr id="15" name="Picture 6" descr="upload.wikimedia.org/wikipedia/commons/thumb/2/...">
            <a:extLst>
              <a:ext uri="{FF2B5EF4-FFF2-40B4-BE49-F238E27FC236}">
                <a16:creationId xmlns:a16="http://schemas.microsoft.com/office/drawing/2014/main" id="{CCDC4E90-1406-2CD9-89D0-FBCF0C550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003" y="5172363"/>
            <a:ext cx="607581" cy="52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Götting KG – LIN – Laundry Innovation Network">
            <a:extLst>
              <a:ext uri="{FF2B5EF4-FFF2-40B4-BE49-F238E27FC236}">
                <a16:creationId xmlns:a16="http://schemas.microsoft.com/office/drawing/2014/main" id="{EB1C95FD-B0AC-9C4E-D0D1-F79ACC289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AFFFF"/>
              </a:clrFrom>
              <a:clrTo>
                <a:srgbClr val="FA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118" y="5291889"/>
            <a:ext cx="1075016" cy="25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C66F770C-11C9-F0F0-63FE-FDA4495C5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492" y="5221743"/>
            <a:ext cx="480619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DECT Forum | LinkedIn">
            <a:extLst>
              <a:ext uri="{FF2B5EF4-FFF2-40B4-BE49-F238E27FC236}">
                <a16:creationId xmlns:a16="http://schemas.microsoft.com/office/drawing/2014/main" id="{2956716C-3A8E-79A1-C5DE-77E8CAFD83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3" b="21383"/>
          <a:stretch/>
        </p:blipFill>
        <p:spPr bwMode="auto">
          <a:xfrm>
            <a:off x="10719486" y="5128252"/>
            <a:ext cx="978744" cy="56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Bundesnetzagentur – Wikipedia">
            <a:extLst>
              <a:ext uri="{FF2B5EF4-FFF2-40B4-BE49-F238E27FC236}">
                <a16:creationId xmlns:a16="http://schemas.microsoft.com/office/drawing/2014/main" id="{36281C81-6EF9-63BE-40B7-341CAA0B4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234" y="5841561"/>
            <a:ext cx="1333435" cy="82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2D7C4FCE-A535-F377-A3AA-2E784F19E277}"/>
              </a:ext>
            </a:extLst>
          </p:cNvPr>
          <p:cNvSpPr txBox="1"/>
          <p:nvPr/>
        </p:nvSpPr>
        <p:spPr>
          <a:xfrm>
            <a:off x="10377925" y="6241844"/>
            <a:ext cx="1661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come</a:t>
            </a:r>
            <a:r>
              <a:rPr lang="de-DE" dirty="0"/>
              <a:t>…</a:t>
            </a:r>
          </a:p>
        </p:txBody>
      </p:sp>
      <p:sp>
        <p:nvSpPr>
          <p:cNvPr id="22" name="Date Placeholder 21">
            <a:extLst>
              <a:ext uri="{FF2B5EF4-FFF2-40B4-BE49-F238E27FC236}">
                <a16:creationId xmlns:a16="http://schemas.microsoft.com/office/drawing/2014/main" id="{56DA762C-F741-8AAB-5587-79E37C737B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3198218" cy="365125"/>
          </a:xfrm>
        </p:spPr>
        <p:txBody>
          <a:bodyPr/>
          <a:lstStyle/>
          <a:p>
            <a:r>
              <a:rPr lang="de-DE" dirty="0"/>
              <a:t>MERCI Public Workshop-Hannover - Agenda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BE31590C-C493-D262-A955-7D9317902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F17F6479-BB68-145C-88B5-6F2C015A6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2</a:t>
            </a:fld>
            <a:r>
              <a:rPr lang="de-DE" dirty="0"/>
              <a:t> of 16</a:t>
            </a:r>
          </a:p>
        </p:txBody>
      </p:sp>
    </p:spTree>
    <p:extLst>
      <p:ext uri="{BB962C8B-B14F-4D97-AF65-F5344CB8AC3E}">
        <p14:creationId xmlns:p14="http://schemas.microsoft.com/office/powerpoint/2010/main" val="1777492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797-234B-43D4-B7B4-D67476077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badi" panose="020B0604020104020204" pitchFamily="34" charset="0"/>
              </a:rPr>
              <a:t>DECT-2020 NR short introduction</a:t>
            </a:r>
            <a:endParaRPr lang="en-US" sz="28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76A53-CE11-056A-7A4F-99F9D1F1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DECT-2020 NR short Introduction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5CE3-77CA-B272-2878-0BEE0898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640BC-9926-7A3A-55EB-08C54DB0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3</a:t>
            </a:fld>
            <a:r>
              <a:rPr lang="de-DE" dirty="0"/>
              <a:t> of 16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BEE6BC-E31D-DE9D-1567-13431B213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4824" y="3052479"/>
            <a:ext cx="3604880" cy="297293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8D166F4-EF6B-143D-3E3B-BCDC6838BEEC}"/>
              </a:ext>
            </a:extLst>
          </p:cNvPr>
          <p:cNvSpPr txBox="1"/>
          <p:nvPr/>
        </p:nvSpPr>
        <p:spPr>
          <a:xfrm>
            <a:off x="8426981" y="2641176"/>
            <a:ext cx="37945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badi" panose="020B0604020104020204" pitchFamily="34" charset="0"/>
              </a:rPr>
              <a:t>Question</a:t>
            </a:r>
            <a:r>
              <a:rPr lang="en-US" b="1" i="1" dirty="0">
                <a:latin typeface="Abadi" panose="020B0604020104020204" pitchFamily="34" charset="0"/>
              </a:rPr>
              <a:t>:</a:t>
            </a:r>
          </a:p>
          <a:p>
            <a:r>
              <a:rPr lang="en-US" i="1" dirty="0"/>
              <a:t>What is the benefit of non-cellular 5G?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62ED88-238A-8260-4524-7E1910E6BAF9}"/>
              </a:ext>
            </a:extLst>
          </p:cNvPr>
          <p:cNvSpPr txBox="1"/>
          <p:nvPr/>
        </p:nvSpPr>
        <p:spPr>
          <a:xfrm>
            <a:off x="838200" y="1639642"/>
            <a:ext cx="11062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badi" panose="020B0604020104020204" pitchFamily="34" charset="0"/>
              </a:rPr>
              <a:t>DECT-2020 NR, developed by ETSI, is a Radio Interface Technology (RIT) that aligns with ITU-R’s </a:t>
            </a:r>
          </a:p>
          <a:p>
            <a:r>
              <a:rPr lang="en-US" sz="2000" dirty="0">
                <a:latin typeface="Abadi" panose="020B0604020104020204" pitchFamily="34" charset="0"/>
              </a:rPr>
              <a:t>IMT-2020 requirements as part of the 5G standard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38832A8-61F6-087A-2061-DBEDE2B7AA92}"/>
              </a:ext>
            </a:extLst>
          </p:cNvPr>
          <p:cNvSpPr txBox="1"/>
          <p:nvPr/>
        </p:nvSpPr>
        <p:spPr>
          <a:xfrm>
            <a:off x="838200" y="2441121"/>
            <a:ext cx="7338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Abadi" panose="020B0604020104020204" pitchFamily="34" charset="0"/>
              </a:rPr>
              <a:t>DECT-2020 NR is </a:t>
            </a:r>
            <a:r>
              <a:rPr lang="en-US" sz="2000" b="1" dirty="0">
                <a:solidFill>
                  <a:srgbClr val="00B050"/>
                </a:solidFill>
                <a:latin typeface="Abadi" panose="020B0604020104020204" pitchFamily="34" charset="0"/>
              </a:rPr>
              <a:t>the first non cellular 5G Technology standard</a:t>
            </a:r>
            <a:endParaRPr lang="en-US" sz="2000" b="1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F0A2D8-281D-4EF8-F1BE-66131C1E445F}"/>
              </a:ext>
            </a:extLst>
          </p:cNvPr>
          <p:cNvSpPr txBox="1"/>
          <p:nvPr/>
        </p:nvSpPr>
        <p:spPr>
          <a:xfrm>
            <a:off x="8610600" y="3405050"/>
            <a:ext cx="358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Answer:</a:t>
            </a:r>
          </a:p>
          <a:p>
            <a:r>
              <a:rPr lang="en-US" dirty="0"/>
              <a:t>To facilitate private networks that might benefit vertical industries, including small and medium enterprises.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3FF5EEE-8EA2-6B2C-4113-626D1D1DF2FD}"/>
              </a:ext>
            </a:extLst>
          </p:cNvPr>
          <p:cNvSpPr txBox="1"/>
          <p:nvPr/>
        </p:nvSpPr>
        <p:spPr>
          <a:xfrm>
            <a:off x="8610600" y="5019199"/>
            <a:ext cx="34272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Vertical Industries</a:t>
            </a:r>
            <a:r>
              <a:rPr lang="en-US" dirty="0"/>
              <a:t> including </a:t>
            </a:r>
            <a:r>
              <a:rPr lang="en-US" dirty="0" err="1"/>
              <a:t>Programme</a:t>
            </a:r>
            <a:r>
              <a:rPr lang="en-US" dirty="0"/>
              <a:t> Making and Special Event Industries, Wireless Industrial Automation, and Utilities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4EA37DED-2C60-CD35-04FB-F18B53041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6943" y="2886074"/>
            <a:ext cx="3526385" cy="2976573"/>
          </a:xfrm>
          <a:prstGeom prst="rect">
            <a:avLst/>
          </a:prstGeom>
        </p:spPr>
      </p:pic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9969EBAC-B129-DC5A-58B8-F329EC9DAE8D}"/>
              </a:ext>
            </a:extLst>
          </p:cNvPr>
          <p:cNvSpPr/>
          <p:nvPr/>
        </p:nvSpPr>
        <p:spPr>
          <a:xfrm>
            <a:off x="4926943" y="4456106"/>
            <a:ext cx="3526385" cy="1406541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273CE3-7A58-D994-8BAA-1A7F7A9B7DBF}"/>
              </a:ext>
            </a:extLst>
          </p:cNvPr>
          <p:cNvSpPr txBox="1"/>
          <p:nvPr/>
        </p:nvSpPr>
        <p:spPr>
          <a:xfrm>
            <a:off x="1976582" y="6025415"/>
            <a:ext cx="18469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Fig.1 ITU R Press Release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531B60-5230-7446-ABD0-931D1560ED32}"/>
              </a:ext>
            </a:extLst>
          </p:cNvPr>
          <p:cNvSpPr txBox="1"/>
          <p:nvPr/>
        </p:nvSpPr>
        <p:spPr>
          <a:xfrm>
            <a:off x="5014566" y="5916583"/>
            <a:ext cx="34387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Fig.2 DECT-2020 NR fulfills two 5G requirements</a:t>
            </a:r>
          </a:p>
        </p:txBody>
      </p:sp>
    </p:spTree>
    <p:extLst>
      <p:ext uri="{BB962C8B-B14F-4D97-AF65-F5344CB8AC3E}">
        <p14:creationId xmlns:p14="http://schemas.microsoft.com/office/powerpoint/2010/main" val="293043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7" grpId="0"/>
      <p:bldP spid="18" grpId="0"/>
      <p:bldP spid="20" grpId="0" animBg="1"/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797-234B-43D4-B7B4-D67476077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badi" panose="020B0604020104020204" pitchFamily="34" charset="0"/>
              </a:rPr>
              <a:t>Private Network &amp; Spectrum Access</a:t>
            </a:r>
            <a:endParaRPr lang="en-US" sz="28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76A53-CE11-056A-7A4F-99F9D1F1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Private Network &amp; Spectrum Access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5CE3-77CA-B272-2878-0BEE0898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640BC-9926-7A3A-55EB-08C54DB0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4</a:t>
            </a:fld>
            <a:r>
              <a:rPr lang="de-DE" dirty="0"/>
              <a:t> of 16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1E9681F-8BA2-C70E-0AFF-FD8F48D715E2}"/>
              </a:ext>
            </a:extLst>
          </p:cNvPr>
          <p:cNvGrpSpPr/>
          <p:nvPr/>
        </p:nvGrpSpPr>
        <p:grpSpPr>
          <a:xfrm>
            <a:off x="397183" y="2263781"/>
            <a:ext cx="5993992" cy="3732758"/>
            <a:chOff x="2502568" y="2415941"/>
            <a:chExt cx="7729087" cy="3619099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4B393714-D937-5400-C422-6DB94A203CA3}"/>
                </a:ext>
              </a:extLst>
            </p:cNvPr>
            <p:cNvSpPr/>
            <p:nvPr/>
          </p:nvSpPr>
          <p:spPr>
            <a:xfrm>
              <a:off x="2502568" y="2415941"/>
              <a:ext cx="7729087" cy="3619099"/>
            </a:xfrm>
            <a:prstGeom prst="triangle">
              <a:avLst>
                <a:gd name="adj" fmla="val 497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B8C85899-5424-AFD9-DBD3-92795D263E15}"/>
                </a:ext>
              </a:extLst>
            </p:cNvPr>
            <p:cNvCxnSpPr/>
            <p:nvPr/>
          </p:nvCxnSpPr>
          <p:spPr>
            <a:xfrm>
              <a:off x="3581400" y="4985886"/>
              <a:ext cx="551447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DA2BAAA4-8BAB-47ED-0E73-798F721E17B4}"/>
                </a:ext>
              </a:extLst>
            </p:cNvPr>
            <p:cNvCxnSpPr>
              <a:cxnSpLocks/>
            </p:cNvCxnSpPr>
            <p:nvPr/>
          </p:nvCxnSpPr>
          <p:spPr>
            <a:xfrm>
              <a:off x="4921718" y="3735403"/>
              <a:ext cx="2816994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B5083933-CDB5-F50F-A46D-04F71EF04324}"/>
              </a:ext>
            </a:extLst>
          </p:cNvPr>
          <p:cNvSpPr txBox="1"/>
          <p:nvPr/>
        </p:nvSpPr>
        <p:spPr>
          <a:xfrm>
            <a:off x="2178942" y="4985582"/>
            <a:ext cx="24304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badi" panose="020B0604020104020204" pitchFamily="34" charset="0"/>
              </a:rPr>
              <a:t>Technology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C8AA11-BBBD-70E2-4408-18402C54A993}"/>
              </a:ext>
            </a:extLst>
          </p:cNvPr>
          <p:cNvSpPr txBox="1"/>
          <p:nvPr/>
        </p:nvSpPr>
        <p:spPr>
          <a:xfrm>
            <a:off x="2421735" y="3904494"/>
            <a:ext cx="20361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badi" panose="020B0604020104020204" pitchFamily="34" charset="0"/>
              </a:rPr>
              <a:t>Spectrum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30B18F9-15BD-BC40-6CE2-548E8663F9FD}"/>
              </a:ext>
            </a:extLst>
          </p:cNvPr>
          <p:cNvSpPr txBox="1"/>
          <p:nvPr/>
        </p:nvSpPr>
        <p:spPr>
          <a:xfrm>
            <a:off x="2665539" y="2959602"/>
            <a:ext cx="15199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latin typeface="Abadi" panose="020B0604020104020204" pitchFamily="34" charset="0"/>
              </a:rPr>
              <a:t>Business</a:t>
            </a:r>
            <a:endParaRPr lang="en-US" sz="3200" dirty="0">
              <a:latin typeface="Abadi" panose="020B06040201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DEACF74-13FF-CC86-38B2-FBF7901BF4BF}"/>
              </a:ext>
            </a:extLst>
          </p:cNvPr>
          <p:cNvSpPr txBox="1"/>
          <p:nvPr/>
        </p:nvSpPr>
        <p:spPr>
          <a:xfrm>
            <a:off x="3695049" y="1671812"/>
            <a:ext cx="43075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Abadi" panose="020B0604020104020204" pitchFamily="34" charset="0"/>
              </a:rPr>
              <a:t>Q: What should be considered?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9920C1C-8229-40D7-4224-394D15086830}"/>
              </a:ext>
            </a:extLst>
          </p:cNvPr>
          <p:cNvSpPr txBox="1"/>
          <p:nvPr/>
        </p:nvSpPr>
        <p:spPr>
          <a:xfrm>
            <a:off x="4251942" y="2312995"/>
            <a:ext cx="55479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Typical Question: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Are the equipment available?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Can the industry achieve economic scale benefits?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Is my equipment capable of operating across borders?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B1FB5DE-0C14-7172-DF90-52EEE75524D7}"/>
              </a:ext>
            </a:extLst>
          </p:cNvPr>
          <p:cNvSpPr txBox="1"/>
          <p:nvPr/>
        </p:nvSpPr>
        <p:spPr>
          <a:xfrm>
            <a:off x="5128205" y="3668232"/>
            <a:ext cx="5417267" cy="923330"/>
          </a:xfrm>
          <a:custGeom>
            <a:avLst/>
            <a:gdLst>
              <a:gd name="connsiteX0" fmla="*/ 0 w 5050165"/>
              <a:gd name="connsiteY0" fmla="*/ 0 h 923330"/>
              <a:gd name="connsiteX1" fmla="*/ 5050165 w 5050165"/>
              <a:gd name="connsiteY1" fmla="*/ 0 h 923330"/>
              <a:gd name="connsiteX2" fmla="*/ 5050165 w 5050165"/>
              <a:gd name="connsiteY2" fmla="*/ 923330 h 923330"/>
              <a:gd name="connsiteX3" fmla="*/ 0 w 5050165"/>
              <a:gd name="connsiteY3" fmla="*/ 923330 h 923330"/>
              <a:gd name="connsiteX4" fmla="*/ 0 w 5050165"/>
              <a:gd name="connsiteY4" fmla="*/ 0 h 923330"/>
              <a:gd name="connsiteX0" fmla="*/ 0 w 5801280"/>
              <a:gd name="connsiteY0" fmla="*/ 0 h 934216"/>
              <a:gd name="connsiteX1" fmla="*/ 5801280 w 5801280"/>
              <a:gd name="connsiteY1" fmla="*/ 10886 h 934216"/>
              <a:gd name="connsiteX2" fmla="*/ 5801280 w 5801280"/>
              <a:gd name="connsiteY2" fmla="*/ 934216 h 934216"/>
              <a:gd name="connsiteX3" fmla="*/ 751115 w 5801280"/>
              <a:gd name="connsiteY3" fmla="*/ 934216 h 934216"/>
              <a:gd name="connsiteX4" fmla="*/ 0 w 5801280"/>
              <a:gd name="connsiteY4" fmla="*/ 0 h 934216"/>
              <a:gd name="connsiteX0" fmla="*/ 0 w 5801280"/>
              <a:gd name="connsiteY0" fmla="*/ 0 h 934216"/>
              <a:gd name="connsiteX1" fmla="*/ 5801280 w 5801280"/>
              <a:gd name="connsiteY1" fmla="*/ 10886 h 934216"/>
              <a:gd name="connsiteX2" fmla="*/ 5801280 w 5801280"/>
              <a:gd name="connsiteY2" fmla="*/ 934216 h 934216"/>
              <a:gd name="connsiteX3" fmla="*/ 957944 w 5801280"/>
              <a:gd name="connsiteY3" fmla="*/ 868902 h 934216"/>
              <a:gd name="connsiteX4" fmla="*/ 0 w 5801280"/>
              <a:gd name="connsiteY4" fmla="*/ 0 h 934216"/>
              <a:gd name="connsiteX0" fmla="*/ 0 w 5801280"/>
              <a:gd name="connsiteY0" fmla="*/ 54429 h 988645"/>
              <a:gd name="connsiteX1" fmla="*/ 5104594 w 5801280"/>
              <a:gd name="connsiteY1" fmla="*/ 0 h 988645"/>
              <a:gd name="connsiteX2" fmla="*/ 5801280 w 5801280"/>
              <a:gd name="connsiteY2" fmla="*/ 988645 h 988645"/>
              <a:gd name="connsiteX3" fmla="*/ 957944 w 5801280"/>
              <a:gd name="connsiteY3" fmla="*/ 923331 h 988645"/>
              <a:gd name="connsiteX4" fmla="*/ 0 w 5801280"/>
              <a:gd name="connsiteY4" fmla="*/ 54429 h 98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1280" h="988645">
                <a:moveTo>
                  <a:pt x="0" y="54429"/>
                </a:moveTo>
                <a:lnTo>
                  <a:pt x="5104594" y="0"/>
                </a:lnTo>
                <a:lnTo>
                  <a:pt x="5801280" y="988645"/>
                </a:lnTo>
                <a:lnTo>
                  <a:pt x="957944" y="923331"/>
                </a:lnTo>
                <a:lnTo>
                  <a:pt x="0" y="54429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Typical Question: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Which Spectrum is available?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Is it available at regional, national, or global levels?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6FCBD3D-69BA-4AEB-1365-6B62C130E4BB}"/>
              </a:ext>
            </a:extLst>
          </p:cNvPr>
          <p:cNvSpPr txBox="1"/>
          <p:nvPr/>
        </p:nvSpPr>
        <p:spPr>
          <a:xfrm>
            <a:off x="2498827" y="5602155"/>
            <a:ext cx="18533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e.g., 3GPP, DECT</a:t>
            </a:r>
          </a:p>
        </p:txBody>
      </p:sp>
      <p:sp>
        <p:nvSpPr>
          <p:cNvPr id="36" name="Parallelogram 35">
            <a:extLst>
              <a:ext uri="{FF2B5EF4-FFF2-40B4-BE49-F238E27FC236}">
                <a16:creationId xmlns:a16="http://schemas.microsoft.com/office/drawing/2014/main" id="{61CAED5C-6D40-D213-9D9D-F2175191AC27}"/>
              </a:ext>
            </a:extLst>
          </p:cNvPr>
          <p:cNvSpPr/>
          <p:nvPr/>
        </p:nvSpPr>
        <p:spPr>
          <a:xfrm flipH="1">
            <a:off x="3388089" y="2234505"/>
            <a:ext cx="6845801" cy="1362003"/>
          </a:xfrm>
          <a:prstGeom prst="parallelogram">
            <a:avLst>
              <a:gd name="adj" fmla="val 82426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Parallelogram 36">
            <a:extLst>
              <a:ext uri="{FF2B5EF4-FFF2-40B4-BE49-F238E27FC236}">
                <a16:creationId xmlns:a16="http://schemas.microsoft.com/office/drawing/2014/main" id="{0B11F872-3A9A-47F8-3ADC-EDCF8071B604}"/>
              </a:ext>
            </a:extLst>
          </p:cNvPr>
          <p:cNvSpPr/>
          <p:nvPr/>
        </p:nvSpPr>
        <p:spPr>
          <a:xfrm flipH="1">
            <a:off x="4551480" y="3641885"/>
            <a:ext cx="7640520" cy="2329601"/>
          </a:xfrm>
          <a:prstGeom prst="parallelogram">
            <a:avLst>
              <a:gd name="adj" fmla="val 82426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03356DE-496D-6AFE-94EE-4C3992A371A4}"/>
              </a:ext>
            </a:extLst>
          </p:cNvPr>
          <p:cNvSpPr txBox="1"/>
          <p:nvPr/>
        </p:nvSpPr>
        <p:spPr>
          <a:xfrm>
            <a:off x="6483881" y="4704407"/>
            <a:ext cx="4838386" cy="1231106"/>
          </a:xfrm>
          <a:custGeom>
            <a:avLst/>
            <a:gdLst>
              <a:gd name="connsiteX0" fmla="*/ 0 w 4951697"/>
              <a:gd name="connsiteY0" fmla="*/ 0 h 1015646"/>
              <a:gd name="connsiteX1" fmla="*/ 4951697 w 4951697"/>
              <a:gd name="connsiteY1" fmla="*/ 0 h 1015646"/>
              <a:gd name="connsiteX2" fmla="*/ 4951697 w 4951697"/>
              <a:gd name="connsiteY2" fmla="*/ 1015646 h 1015646"/>
              <a:gd name="connsiteX3" fmla="*/ 0 w 4951697"/>
              <a:gd name="connsiteY3" fmla="*/ 1015646 h 1015646"/>
              <a:gd name="connsiteX4" fmla="*/ 0 w 4951697"/>
              <a:gd name="connsiteY4" fmla="*/ 0 h 1015646"/>
              <a:gd name="connsiteX0" fmla="*/ 0 w 5648383"/>
              <a:gd name="connsiteY0" fmla="*/ 0 h 1015646"/>
              <a:gd name="connsiteX1" fmla="*/ 5648383 w 5648383"/>
              <a:gd name="connsiteY1" fmla="*/ 0 h 1015646"/>
              <a:gd name="connsiteX2" fmla="*/ 5648383 w 5648383"/>
              <a:gd name="connsiteY2" fmla="*/ 1015646 h 1015646"/>
              <a:gd name="connsiteX3" fmla="*/ 696686 w 5648383"/>
              <a:gd name="connsiteY3" fmla="*/ 1015646 h 1015646"/>
              <a:gd name="connsiteX4" fmla="*/ 0 w 5648383"/>
              <a:gd name="connsiteY4" fmla="*/ 0 h 1015646"/>
              <a:gd name="connsiteX0" fmla="*/ 0 w 5648383"/>
              <a:gd name="connsiteY0" fmla="*/ 21771 h 1037417"/>
              <a:gd name="connsiteX1" fmla="*/ 4951697 w 5648383"/>
              <a:gd name="connsiteY1" fmla="*/ 0 h 1037417"/>
              <a:gd name="connsiteX2" fmla="*/ 5648383 w 5648383"/>
              <a:gd name="connsiteY2" fmla="*/ 1037417 h 1037417"/>
              <a:gd name="connsiteX3" fmla="*/ 696686 w 5648383"/>
              <a:gd name="connsiteY3" fmla="*/ 1037417 h 1037417"/>
              <a:gd name="connsiteX4" fmla="*/ 0 w 5648383"/>
              <a:gd name="connsiteY4" fmla="*/ 21771 h 1037417"/>
              <a:gd name="connsiteX0" fmla="*/ 0 w 5800783"/>
              <a:gd name="connsiteY0" fmla="*/ 21771 h 1037417"/>
              <a:gd name="connsiteX1" fmla="*/ 4951697 w 5800783"/>
              <a:gd name="connsiteY1" fmla="*/ 0 h 1037417"/>
              <a:gd name="connsiteX2" fmla="*/ 5800783 w 5800783"/>
              <a:gd name="connsiteY2" fmla="*/ 961217 h 1037417"/>
              <a:gd name="connsiteX3" fmla="*/ 696686 w 5800783"/>
              <a:gd name="connsiteY3" fmla="*/ 1037417 h 1037417"/>
              <a:gd name="connsiteX4" fmla="*/ 0 w 5800783"/>
              <a:gd name="connsiteY4" fmla="*/ 21771 h 103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783" h="1037417">
                <a:moveTo>
                  <a:pt x="0" y="21771"/>
                </a:moveTo>
                <a:lnTo>
                  <a:pt x="4951697" y="0"/>
                </a:lnTo>
                <a:lnTo>
                  <a:pt x="5800783" y="961217"/>
                </a:lnTo>
                <a:lnTo>
                  <a:pt x="696686" y="1037417"/>
                </a:lnTo>
                <a:lnTo>
                  <a:pt x="0" y="21771"/>
                </a:lnTo>
                <a:close/>
              </a:path>
            </a:pathLst>
          </a:cu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latin typeface="Abadi" panose="020B0604020104020204" pitchFamily="34" charset="0"/>
              </a:rPr>
              <a:t>Option to access spectrum for the Private Network: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solidFill>
                  <a:srgbClr val="FF0000"/>
                </a:solidFill>
                <a:latin typeface="Abadi" panose="020B0604020104020204" pitchFamily="34" charset="0"/>
              </a:rPr>
              <a:t>Local license directly from the regulator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solidFill>
                  <a:srgbClr val="FF0000"/>
                </a:solidFill>
                <a:latin typeface="Abadi" panose="020B0604020104020204" pitchFamily="34" charset="0"/>
              </a:rPr>
              <a:t>Having contract an MNO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solidFill>
                  <a:srgbClr val="FF0000"/>
                </a:solidFill>
                <a:latin typeface="Abadi" panose="020B0604020104020204" pitchFamily="34" charset="0"/>
              </a:rPr>
              <a:t>Lease spectrum from Incumbent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b="1" dirty="0">
                <a:solidFill>
                  <a:srgbClr val="00B050"/>
                </a:solidFill>
                <a:latin typeface="Abadi" panose="020B0604020104020204" pitchFamily="34" charset="0"/>
              </a:rPr>
              <a:t>Spectrum Sharing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CC4E38D-C226-6909-3D14-D880F5F080E5}"/>
              </a:ext>
            </a:extLst>
          </p:cNvPr>
          <p:cNvSpPr txBox="1"/>
          <p:nvPr/>
        </p:nvSpPr>
        <p:spPr>
          <a:xfrm>
            <a:off x="4457870" y="5983459"/>
            <a:ext cx="33377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Fig.3 Level/Condition to deploy private network</a:t>
            </a:r>
          </a:p>
        </p:txBody>
      </p:sp>
    </p:spTree>
    <p:extLst>
      <p:ext uri="{BB962C8B-B14F-4D97-AF65-F5344CB8AC3E}">
        <p14:creationId xmlns:p14="http://schemas.microsoft.com/office/powerpoint/2010/main" val="3321853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6" grpId="0" animBg="1"/>
      <p:bldP spid="37" grpId="0" animBg="1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797-234B-43D4-B7B4-D67476077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latin typeface="Abadi" panose="020B0604020104020204" pitchFamily="34" charset="0"/>
              </a:rPr>
              <a:t>The European Harmonized 3.8 – 4.2 GHz Frequency Band (1): 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EA657BD-FFA1-F75B-20C9-D4226C82E6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European (through EC) recommends its member states </a:t>
            </a:r>
            <a:r>
              <a:rPr lang="en-US" b="1" dirty="0">
                <a:solidFill>
                  <a:srgbClr val="00B050"/>
                </a:solidFill>
              </a:rPr>
              <a:t>to consider shared use of 3.8 – 4.2 GHz frequency band </a:t>
            </a:r>
            <a:r>
              <a:rPr lang="en-US" dirty="0"/>
              <a:t>for local applications using Low/Medium Power Networks due to existence of incumbent applications and services</a:t>
            </a:r>
          </a:p>
          <a:p>
            <a:endParaRPr lang="en-US" sz="900" dirty="0"/>
          </a:p>
          <a:p>
            <a:r>
              <a:rPr lang="en-US" dirty="0"/>
              <a:t>This band </a:t>
            </a:r>
            <a:r>
              <a:rPr lang="en-US" b="1" dirty="0">
                <a:solidFill>
                  <a:srgbClr val="00B050"/>
                </a:solidFill>
              </a:rPr>
              <a:t>supports</a:t>
            </a:r>
            <a:r>
              <a:rPr lang="en-US" dirty="0"/>
              <a:t> 5G equipment, but the band </a:t>
            </a:r>
            <a:r>
              <a:rPr lang="en-US" b="1" dirty="0">
                <a:solidFill>
                  <a:srgbClr val="00B050"/>
                </a:solidFill>
              </a:rPr>
              <a:t>is not dedicated</a:t>
            </a:r>
            <a:r>
              <a:rPr lang="en-US" dirty="0"/>
              <a:t> to MNOs in Europe</a:t>
            </a:r>
          </a:p>
          <a:p>
            <a:endParaRPr lang="en-US" sz="900" dirty="0"/>
          </a:p>
          <a:p>
            <a:r>
              <a:rPr lang="en-US" dirty="0"/>
              <a:t>The local band must be shared by considering:</a:t>
            </a:r>
          </a:p>
          <a:p>
            <a:pPr lvl="1"/>
            <a:r>
              <a:rPr lang="en-US" dirty="0"/>
              <a:t>Incumbent Protection within the band</a:t>
            </a:r>
          </a:p>
          <a:p>
            <a:pPr lvl="1"/>
            <a:r>
              <a:rPr lang="en-US" dirty="0"/>
              <a:t>Need for coordination of local area networks in the band</a:t>
            </a:r>
          </a:p>
          <a:p>
            <a:pPr lvl="1"/>
            <a:r>
              <a:rPr lang="en-US" dirty="0"/>
              <a:t>Adjacent coexistence with adjacent services, mainly MNOs below 3.8 GHz</a:t>
            </a:r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76A53-CE11-056A-7A4F-99F9D1F1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The European Harmonized Band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5CE3-77CA-B272-2878-0BEE0898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640BC-9926-7A3A-55EB-08C54DB0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5</a:t>
            </a:fld>
            <a:r>
              <a:rPr lang="de-DE" dirty="0"/>
              <a:t> of 16</a:t>
            </a:r>
          </a:p>
        </p:txBody>
      </p:sp>
    </p:spTree>
    <p:extLst>
      <p:ext uri="{BB962C8B-B14F-4D97-AF65-F5344CB8AC3E}">
        <p14:creationId xmlns:p14="http://schemas.microsoft.com/office/powerpoint/2010/main" val="2308960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797-234B-43D4-B7B4-D67476077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latin typeface="Abadi" panose="020B0604020104020204" pitchFamily="34" charset="0"/>
              </a:rPr>
              <a:t>The European Harmonized 3.8 – 4.2 GHz Frequency Band (2): Operating Frequency Band</a:t>
            </a:r>
            <a:endParaRPr lang="en-US" sz="2800" dirty="0">
              <a:latin typeface="Abadi" panose="020B0604020104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C6B32A-C287-EFC4-A2E6-F4D64C055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309" y="3517724"/>
            <a:ext cx="5508092" cy="95505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dirty="0">
                <a:latin typeface="Abadi" panose="020B0604020104020204" pitchFamily="34" charset="0"/>
              </a:rPr>
              <a:t>DECT-2020 NR (or DECT NR+ terms which are promoted by DECT Forum) has access to the DECT Core Band (License-Exempt 1.9 GHz)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76A53-CE11-056A-7A4F-99F9D1F1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Operating Frequency Band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5CE3-77CA-B272-2878-0BEE0898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7640BC-9926-7A3A-55EB-08C54DB098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6</a:t>
            </a:fld>
            <a:r>
              <a:rPr lang="de-DE" dirty="0"/>
              <a:t> of 16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C24B8E5-1C32-83DE-6443-EBA6B7B7F2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57014"/>
              </p:ext>
            </p:extLst>
          </p:nvPr>
        </p:nvGraphicFramePr>
        <p:xfrm>
          <a:off x="5262664" y="1634247"/>
          <a:ext cx="5941364" cy="47221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55517">
                  <a:extLst>
                    <a:ext uri="{9D8B030D-6E8A-4147-A177-3AD203B41FA5}">
                      <a16:colId xmlns:a16="http://schemas.microsoft.com/office/drawing/2014/main" val="758243374"/>
                    </a:ext>
                  </a:extLst>
                </a:gridCol>
                <a:gridCol w="2246547">
                  <a:extLst>
                    <a:ext uri="{9D8B030D-6E8A-4147-A177-3AD203B41FA5}">
                      <a16:colId xmlns:a16="http://schemas.microsoft.com/office/drawing/2014/main" val="2954650063"/>
                    </a:ext>
                  </a:extLst>
                </a:gridCol>
                <a:gridCol w="2139300">
                  <a:extLst>
                    <a:ext uri="{9D8B030D-6E8A-4147-A177-3AD203B41FA5}">
                      <a16:colId xmlns:a16="http://schemas.microsoft.com/office/drawing/2014/main" val="2648388034"/>
                    </a:ext>
                  </a:extLst>
                </a:gridCol>
              </a:tblGrid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Band number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Receiving band (MHz)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Transmitting band (MHz)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716871377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1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  <a:highlight>
                            <a:srgbClr val="00FF00"/>
                          </a:highlight>
                        </a:rPr>
                        <a:t>1 880 to 1 900</a:t>
                      </a:r>
                      <a:endParaRPr lang="en-US" sz="9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  <a:highlight>
                            <a:srgbClr val="00FF00"/>
                          </a:highlight>
                        </a:rPr>
                        <a:t>1 880 to 1 900</a:t>
                      </a:r>
                      <a:endParaRPr lang="en-US" sz="9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557127122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1 900 to 1 920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1 900 to 1 920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987306534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2 400 to 2 483,5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2 400 to 2 483,5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292255122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902 to 928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902 to 928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025448980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450 to 470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450 to 470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548336693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698 to 806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698 to 806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874057559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716 to 728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716 to 728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835991679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1 432 to 1 517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1 432 to 1 517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919305548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1 910 to 1 930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1 910 to 1 930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712701124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2 010 to 2 025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2 010 to 2 025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492397611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2 300 to 2 400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2 300 to 2 400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403503965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2 500 to 2 620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2 500 to 2 620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815244941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3 300 to 3 400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3 300 to 3 400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284184806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3 400 to 3 600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3 400 to 3 600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476264882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3 600 to 3 700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3 600 to 3 700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839957914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16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4 800 to 4 990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4 800 to 4 990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001797305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5 725 to 5 875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5 725 to 5 875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605472909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18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5 150 to 5 350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5 150 to 5 350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355269776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5 470 to 5 725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5 470 to 5 725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994160802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20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  <a:highlight>
                            <a:srgbClr val="00FF00"/>
                          </a:highlight>
                        </a:rPr>
                        <a:t>3 800 to 4 200</a:t>
                      </a:r>
                      <a:endParaRPr lang="en-US" sz="9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  <a:highlight>
                            <a:srgbClr val="00FF00"/>
                          </a:highlight>
                        </a:rPr>
                        <a:t>3 800 to 4 200</a:t>
                      </a:r>
                      <a:endParaRPr lang="en-US" sz="900" dirty="0">
                        <a:effectLst/>
                        <a:highlight>
                          <a:srgbClr val="00FF0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3169766198"/>
                  </a:ext>
                </a:extLst>
              </a:tr>
              <a:tr h="214641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>
                          <a:effectLst/>
                        </a:rPr>
                        <a:t>3 700 to 3 800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15000"/>
                        </a:lnSpc>
                      </a:pPr>
                      <a:r>
                        <a:rPr lang="en-GB" sz="900" dirty="0">
                          <a:effectLst/>
                        </a:rPr>
                        <a:t>3 700 to 3 800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2125377369"/>
                  </a:ext>
                </a:extLst>
              </a:tr>
            </a:tbl>
          </a:graphicData>
        </a:graphic>
      </p:graphicFrame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2BE7F29-D9DB-60F3-0E15-99AFDF1442AF}"/>
              </a:ext>
            </a:extLst>
          </p:cNvPr>
          <p:cNvSpPr/>
          <p:nvPr/>
        </p:nvSpPr>
        <p:spPr>
          <a:xfrm>
            <a:off x="5051537" y="1825625"/>
            <a:ext cx="6302263" cy="236614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2B84C89-E725-1007-0A51-1C3EDF4A4600}"/>
              </a:ext>
            </a:extLst>
          </p:cNvPr>
          <p:cNvCxnSpPr>
            <a:cxnSpLocks/>
          </p:cNvCxnSpPr>
          <p:nvPr/>
        </p:nvCxnSpPr>
        <p:spPr>
          <a:xfrm flipH="1">
            <a:off x="3812613" y="2062239"/>
            <a:ext cx="1238924" cy="939712"/>
          </a:xfrm>
          <a:prstGeom prst="straightConnector1">
            <a:avLst/>
          </a:prstGeom>
          <a:ln w="2857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4B5A215-ACC0-32C0-8BAE-9776B19B683C}"/>
              </a:ext>
            </a:extLst>
          </p:cNvPr>
          <p:cNvSpPr txBox="1"/>
          <p:nvPr/>
        </p:nvSpPr>
        <p:spPr>
          <a:xfrm>
            <a:off x="2829944" y="3041890"/>
            <a:ext cx="1814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  <a:latin typeface="Abadi" panose="020B0604020104020204" pitchFamily="34" charset="0"/>
              </a:rPr>
              <a:t>DECT Core Band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036957E-A96E-A192-7E4C-9D9A670BEEC5}"/>
              </a:ext>
            </a:extLst>
          </p:cNvPr>
          <p:cNvSpPr/>
          <p:nvPr/>
        </p:nvSpPr>
        <p:spPr>
          <a:xfrm>
            <a:off x="5082214" y="5913038"/>
            <a:ext cx="6302263" cy="236614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929D79A-4514-302C-CDAD-0F49A6E502ED}"/>
              </a:ext>
            </a:extLst>
          </p:cNvPr>
          <p:cNvCxnSpPr>
            <a:cxnSpLocks/>
            <a:stCxn id="13" idx="1"/>
          </p:cNvCxnSpPr>
          <p:nvPr/>
        </p:nvCxnSpPr>
        <p:spPr>
          <a:xfrm flipH="1" flipV="1">
            <a:off x="3737404" y="5220377"/>
            <a:ext cx="1344810" cy="81096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E9891F3-066C-C1A7-9612-1687DE9E4BDD}"/>
              </a:ext>
            </a:extLst>
          </p:cNvPr>
          <p:cNvSpPr txBox="1"/>
          <p:nvPr/>
        </p:nvSpPr>
        <p:spPr>
          <a:xfrm>
            <a:off x="2581937" y="4551634"/>
            <a:ext cx="1950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Our project would like to investigate this band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302BC1-E7A7-3AD5-9941-8110437A1AC3}"/>
              </a:ext>
            </a:extLst>
          </p:cNvPr>
          <p:cNvSpPr txBox="1"/>
          <p:nvPr/>
        </p:nvSpPr>
        <p:spPr>
          <a:xfrm>
            <a:off x="7077178" y="6328651"/>
            <a:ext cx="27574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Tab.1 Operating Frequency Band Table</a:t>
            </a:r>
          </a:p>
        </p:txBody>
      </p:sp>
    </p:spTree>
    <p:extLst>
      <p:ext uri="{BB962C8B-B14F-4D97-AF65-F5344CB8AC3E}">
        <p14:creationId xmlns:p14="http://schemas.microsoft.com/office/powerpoint/2010/main" val="409206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dirty="0">
                <a:latin typeface="Abadi" panose="020B0604020104020204" pitchFamily="34" charset="0"/>
              </a:rPr>
              <a:t>The European Harmonized 3.8 – 4.2 GHz Frequency Band (3): Workflow Interaction</a:t>
            </a:r>
            <a:endParaRPr lang="en-US" sz="28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Workflow Interaction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7</a:t>
            </a:fld>
            <a:r>
              <a:rPr lang="de-DE" dirty="0"/>
              <a:t> of 16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1C9088E-145B-BE9D-6FAF-F4F1BC298A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71" y="1606736"/>
            <a:ext cx="10827657" cy="45632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3709F1-0D19-98B1-0EF0-6B0251E3798F}"/>
              </a:ext>
            </a:extLst>
          </p:cNvPr>
          <p:cNvSpPr txBox="1"/>
          <p:nvPr/>
        </p:nvSpPr>
        <p:spPr>
          <a:xfrm>
            <a:off x="3202418" y="6037888"/>
            <a:ext cx="61205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Fig.4 Workflow interaction between European policy making bodies to harmonize the band</a:t>
            </a:r>
          </a:p>
        </p:txBody>
      </p:sp>
    </p:spTree>
    <p:extLst>
      <p:ext uri="{BB962C8B-B14F-4D97-AF65-F5344CB8AC3E}">
        <p14:creationId xmlns:p14="http://schemas.microsoft.com/office/powerpoint/2010/main" val="760633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69797-234B-43D4-B7B4-D67476077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latin typeface="Abadi" panose="020B0604020104020204" pitchFamily="34" charset="0"/>
              </a:rPr>
              <a:t>Two samples of Use Cases</a:t>
            </a:r>
            <a:endParaRPr lang="en-US" dirty="0">
              <a:latin typeface="Abadi" panose="020B0604020104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4FC9118-4EF6-F032-CF1D-2A2758DD62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9020" y="1855528"/>
            <a:ext cx="5157787" cy="823912"/>
          </a:xfrm>
        </p:spPr>
        <p:txBody>
          <a:bodyPr/>
          <a:lstStyle/>
          <a:p>
            <a:r>
              <a:rPr lang="en-US" dirty="0"/>
              <a:t>#2 DECT 2020 NR in IMT Bands with IoT Control Channel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A0850C9-C218-3F3E-BEE5-59E55A8829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2812" y="1791570"/>
            <a:ext cx="5183188" cy="823912"/>
          </a:xfrm>
        </p:spPr>
        <p:txBody>
          <a:bodyPr/>
          <a:lstStyle/>
          <a:p>
            <a:r>
              <a:rPr lang="en-US" dirty="0"/>
              <a:t>#1 Managed Spectrum Access for Temporary Usage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76A53-CE11-056A-7A4F-99F9D1F1E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Use Cases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35CE3-77CA-B272-2878-0BEE0898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18-19.04.2024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701C9FE6-033F-88EF-E5D0-E58BD4F903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16364"/>
            <a:ext cx="6253843" cy="197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F066F60-DBB0-8751-E90C-67803E216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587" y="2844280"/>
            <a:ext cx="6060413" cy="191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ADFBE0-52E5-7735-1F97-D57AFA0B4BDF}"/>
              </a:ext>
            </a:extLst>
          </p:cNvPr>
          <p:cNvSpPr txBox="1"/>
          <p:nvPr/>
        </p:nvSpPr>
        <p:spPr>
          <a:xfrm>
            <a:off x="3933388" y="5605654"/>
            <a:ext cx="46410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badi" panose="020B0604020104020204" pitchFamily="34" charset="0"/>
              </a:rPr>
              <a:t>Q: How these use cases can be realized?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3E891F-E40C-EB1D-3C40-D7918B5CF3E2}"/>
              </a:ext>
            </a:extLst>
          </p:cNvPr>
          <p:cNvSpPr txBox="1"/>
          <p:nvPr/>
        </p:nvSpPr>
        <p:spPr>
          <a:xfrm>
            <a:off x="8413944" y="4848351"/>
            <a:ext cx="24657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Fig.6 IoT Control Channel use case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3CF60C-B66B-F90E-D0C1-BC8F7155CD8E}"/>
              </a:ext>
            </a:extLst>
          </p:cNvPr>
          <p:cNvSpPr txBox="1"/>
          <p:nvPr/>
        </p:nvSpPr>
        <p:spPr>
          <a:xfrm>
            <a:off x="2339266" y="4848352"/>
            <a:ext cx="29258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Fig.5 Managed Spectrum Access use case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84C531A-1FA5-CED6-F59D-4AA85CE3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7CB69DB-3E18-4D7E-8CF7-62F85563E7A2}" type="slidenum">
              <a:rPr lang="de-DE" smtClean="0"/>
              <a:t>8</a:t>
            </a:fld>
            <a:r>
              <a:rPr lang="de-DE" dirty="0"/>
              <a:t> of 16</a:t>
            </a:r>
          </a:p>
        </p:txBody>
      </p:sp>
    </p:spTree>
    <p:extLst>
      <p:ext uri="{BB962C8B-B14F-4D97-AF65-F5344CB8AC3E}">
        <p14:creationId xmlns:p14="http://schemas.microsoft.com/office/powerpoint/2010/main" val="412600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 build="p"/>
      <p:bldP spid="3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5EDFF-5E61-7EA0-537D-DFBD93AAB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dirty="0">
                <a:latin typeface="Abadi" panose="020B0604020104020204" pitchFamily="34" charset="0"/>
              </a:rPr>
              <a:t>Spectrum Sharing (1):</a:t>
            </a:r>
            <a:br>
              <a:rPr lang="de-DE" sz="4000" dirty="0">
                <a:latin typeface="Abadi" panose="020B0604020104020204" pitchFamily="34" charset="0"/>
              </a:rPr>
            </a:br>
            <a:r>
              <a:rPr lang="de-DE" sz="2800" dirty="0">
                <a:latin typeface="Abadi" panose="020B0604020104020204" pitchFamily="34" charset="0"/>
              </a:rPr>
              <a:t>Introduction</a:t>
            </a:r>
            <a:endParaRPr lang="en-US" sz="4000" dirty="0">
              <a:latin typeface="Abadi" panose="020B0604020104020204" pitchFamily="34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8C28A2-A32D-0ADC-2668-2E29DF24D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MERCI Public Workshop-Hannover – Spectrum Access short introduction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51FBA-E418-367E-B0ED-BBB182FC5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18-19.04.2024</a:t>
            </a:r>
            <a:endParaRPr lang="de-DE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6A2D1-7B7F-0DB1-9BD1-BCB665FB1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9</a:t>
            </a:fld>
            <a:r>
              <a:rPr lang="de-DE" dirty="0"/>
              <a:t> of 16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1DC8820-24E0-DDCB-330B-376B8F48EFB8}"/>
              </a:ext>
            </a:extLst>
          </p:cNvPr>
          <p:cNvCxnSpPr/>
          <p:nvPr/>
        </p:nvCxnSpPr>
        <p:spPr>
          <a:xfrm>
            <a:off x="0" y="1579418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4E884C3-7A44-1DAE-9994-3274F09A1E91}"/>
              </a:ext>
            </a:extLst>
          </p:cNvPr>
          <p:cNvCxnSpPr>
            <a:cxnSpLocks/>
          </p:cNvCxnSpPr>
          <p:nvPr/>
        </p:nvCxnSpPr>
        <p:spPr>
          <a:xfrm>
            <a:off x="6096000" y="1579418"/>
            <a:ext cx="0" cy="1487055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1114CAED-3B74-E396-ADB1-9E9021028E57}"/>
              </a:ext>
            </a:extLst>
          </p:cNvPr>
          <p:cNvSpPr txBox="1"/>
          <p:nvPr/>
        </p:nvSpPr>
        <p:spPr>
          <a:xfrm>
            <a:off x="8153400" y="1650711"/>
            <a:ext cx="2432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Regulation Perspective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65BB19-3E85-D58A-4697-7C23EC6FF97B}"/>
              </a:ext>
            </a:extLst>
          </p:cNvPr>
          <p:cNvSpPr txBox="1"/>
          <p:nvPr/>
        </p:nvSpPr>
        <p:spPr>
          <a:xfrm>
            <a:off x="2002836" y="1650711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badi" panose="020B0604020104020204" pitchFamily="34" charset="0"/>
              </a:rPr>
              <a:t>Technical Perspective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DFD226A-C0B0-30A3-2FCD-89534522BC37}"/>
              </a:ext>
            </a:extLst>
          </p:cNvPr>
          <p:cNvSpPr txBox="1"/>
          <p:nvPr/>
        </p:nvSpPr>
        <p:spPr>
          <a:xfrm>
            <a:off x="508002" y="2014602"/>
            <a:ext cx="5504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Abadi" panose="020B0604020104020204" pitchFamily="34" charset="0"/>
              </a:rPr>
              <a:t>“A condition where users reuse radio waves across dimension space, frequency, time, and signal domain (code)” </a:t>
            </a:r>
            <a:r>
              <a:rPr lang="en-US" dirty="0">
                <a:latin typeface="Abadi" panose="020B0604020104020204" pitchFamily="34" charset="0"/>
              </a:rPr>
              <a:t>(Pandit and Singh, 2015)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157906D-CBF1-C3BE-FDF4-DEA3B30DFF4B}"/>
              </a:ext>
            </a:extLst>
          </p:cNvPr>
          <p:cNvSpPr txBox="1"/>
          <p:nvPr/>
        </p:nvSpPr>
        <p:spPr>
          <a:xfrm>
            <a:off x="6524945" y="2091335"/>
            <a:ext cx="54358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latin typeface="Abadi" panose="020B0604020104020204" pitchFamily="34" charset="0"/>
              </a:rPr>
              <a:t>“It refers to the situation where two or more radio systems use the same frequency band” </a:t>
            </a:r>
            <a:r>
              <a:rPr lang="en-US" dirty="0">
                <a:latin typeface="Abadi" panose="020B0604020104020204" pitchFamily="34" charset="0"/>
              </a:rPr>
              <a:t>(ITU-R, 2014)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87D8B1A-AF3D-30B2-DCE3-1074A080DFE8}"/>
              </a:ext>
            </a:extLst>
          </p:cNvPr>
          <p:cNvCxnSpPr/>
          <p:nvPr/>
        </p:nvCxnSpPr>
        <p:spPr>
          <a:xfrm>
            <a:off x="0" y="3066473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07D43C8-AD74-C1A6-4E2C-417DD6ADB463}"/>
              </a:ext>
            </a:extLst>
          </p:cNvPr>
          <p:cNvSpPr/>
          <p:nvPr/>
        </p:nvSpPr>
        <p:spPr>
          <a:xfrm>
            <a:off x="1825490" y="3562798"/>
            <a:ext cx="2373743" cy="58188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Spectrum Sharing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6532C965-F478-D6A1-1189-A810B9615132}"/>
              </a:ext>
            </a:extLst>
          </p:cNvPr>
          <p:cNvSpPr/>
          <p:nvPr/>
        </p:nvSpPr>
        <p:spPr>
          <a:xfrm>
            <a:off x="121380" y="5141726"/>
            <a:ext cx="1362365" cy="58188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Sensing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875FAD25-0CC9-FBA8-7373-59380DFA6587}"/>
              </a:ext>
            </a:extLst>
          </p:cNvPr>
          <p:cNvSpPr/>
          <p:nvPr/>
        </p:nvSpPr>
        <p:spPr>
          <a:xfrm>
            <a:off x="2206760" y="5141725"/>
            <a:ext cx="1611201" cy="58188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Coordinating</a:t>
            </a: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EE488817-CC46-1FB2-191A-CEA8D792319E}"/>
              </a:ext>
            </a:extLst>
          </p:cNvPr>
          <p:cNvSpPr/>
          <p:nvPr/>
        </p:nvSpPr>
        <p:spPr>
          <a:xfrm>
            <a:off x="4264160" y="5141725"/>
            <a:ext cx="1362365" cy="58188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Informing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4C211B1-2FF9-2C67-2912-F9A4E90020A7}"/>
              </a:ext>
            </a:extLst>
          </p:cNvPr>
          <p:cNvCxnSpPr>
            <a:cxnSpLocks/>
          </p:cNvCxnSpPr>
          <p:nvPr/>
        </p:nvCxnSpPr>
        <p:spPr>
          <a:xfrm>
            <a:off x="789862" y="4673471"/>
            <a:ext cx="414278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052A91B-8222-3CC2-365B-57E0FF42751C}"/>
              </a:ext>
            </a:extLst>
          </p:cNvPr>
          <p:cNvCxnSpPr>
            <a:cxnSpLocks/>
            <a:endCxn id="50" idx="0"/>
          </p:cNvCxnSpPr>
          <p:nvPr/>
        </p:nvCxnSpPr>
        <p:spPr>
          <a:xfrm>
            <a:off x="802563" y="4673471"/>
            <a:ext cx="0" cy="46825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27D6E68-650B-CC0B-2809-82D12B966E58}"/>
              </a:ext>
            </a:extLst>
          </p:cNvPr>
          <p:cNvCxnSpPr>
            <a:cxnSpLocks/>
          </p:cNvCxnSpPr>
          <p:nvPr/>
        </p:nvCxnSpPr>
        <p:spPr>
          <a:xfrm>
            <a:off x="3012360" y="4667119"/>
            <a:ext cx="0" cy="46825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B96126B-DE31-8250-F405-FC8543DA91A8}"/>
              </a:ext>
            </a:extLst>
          </p:cNvPr>
          <p:cNvCxnSpPr>
            <a:cxnSpLocks/>
          </p:cNvCxnSpPr>
          <p:nvPr/>
        </p:nvCxnSpPr>
        <p:spPr>
          <a:xfrm>
            <a:off x="4926292" y="4667120"/>
            <a:ext cx="0" cy="46825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7413F3A-03C6-4BE2-F39D-15F08DE88B80}"/>
              </a:ext>
            </a:extLst>
          </p:cNvPr>
          <p:cNvCxnSpPr>
            <a:cxnSpLocks/>
            <a:stCxn id="49" idx="2"/>
          </p:cNvCxnSpPr>
          <p:nvPr/>
        </p:nvCxnSpPr>
        <p:spPr>
          <a:xfrm>
            <a:off x="3012362" y="4144682"/>
            <a:ext cx="0" cy="4985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E263D36D-487C-8845-EE23-F9144F7B3EC8}"/>
              </a:ext>
            </a:extLst>
          </p:cNvPr>
          <p:cNvSpPr txBox="1"/>
          <p:nvPr/>
        </p:nvSpPr>
        <p:spPr>
          <a:xfrm>
            <a:off x="2019224" y="4312690"/>
            <a:ext cx="25571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always apply   at least one of these*</a:t>
            </a:r>
          </a:p>
        </p:txBody>
      </p:sp>
      <p:sp>
        <p:nvSpPr>
          <p:cNvPr id="1029" name="Rectangle: Rounded Corners 1028">
            <a:extLst>
              <a:ext uri="{FF2B5EF4-FFF2-40B4-BE49-F238E27FC236}">
                <a16:creationId xmlns:a16="http://schemas.microsoft.com/office/drawing/2014/main" id="{750495C1-D0EC-8602-6645-AEB052889670}"/>
              </a:ext>
            </a:extLst>
          </p:cNvPr>
          <p:cNvSpPr/>
          <p:nvPr/>
        </p:nvSpPr>
        <p:spPr>
          <a:xfrm>
            <a:off x="8123417" y="3589262"/>
            <a:ext cx="2373743" cy="58188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Spectrum Sharing</a:t>
            </a:r>
          </a:p>
        </p:txBody>
      </p:sp>
      <p:sp>
        <p:nvSpPr>
          <p:cNvPr id="1031" name="Rectangle: Rounded Corners 1030">
            <a:extLst>
              <a:ext uri="{FF2B5EF4-FFF2-40B4-BE49-F238E27FC236}">
                <a16:creationId xmlns:a16="http://schemas.microsoft.com/office/drawing/2014/main" id="{166B451B-10C8-B16E-E53D-EDE5609599E4}"/>
              </a:ext>
            </a:extLst>
          </p:cNvPr>
          <p:cNvSpPr/>
          <p:nvPr/>
        </p:nvSpPr>
        <p:spPr>
          <a:xfrm>
            <a:off x="6911143" y="5120320"/>
            <a:ext cx="1362365" cy="58188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Horizontal</a:t>
            </a:r>
          </a:p>
        </p:txBody>
      </p:sp>
      <p:sp>
        <p:nvSpPr>
          <p:cNvPr id="1032" name="Rectangle: Rounded Corners 1031">
            <a:extLst>
              <a:ext uri="{FF2B5EF4-FFF2-40B4-BE49-F238E27FC236}">
                <a16:creationId xmlns:a16="http://schemas.microsoft.com/office/drawing/2014/main" id="{12E8C129-35C3-70C3-CFB6-421745410D9E}"/>
              </a:ext>
            </a:extLst>
          </p:cNvPr>
          <p:cNvSpPr/>
          <p:nvPr/>
        </p:nvSpPr>
        <p:spPr>
          <a:xfrm>
            <a:off x="10280685" y="5137923"/>
            <a:ext cx="1362365" cy="58188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Vertical</a:t>
            </a:r>
          </a:p>
        </p:txBody>
      </p: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C16FA6B5-1D0D-C0C2-C367-6C3E79E67760}"/>
              </a:ext>
            </a:extLst>
          </p:cNvPr>
          <p:cNvCxnSpPr>
            <a:cxnSpLocks/>
          </p:cNvCxnSpPr>
          <p:nvPr/>
        </p:nvCxnSpPr>
        <p:spPr>
          <a:xfrm flipV="1">
            <a:off x="7592326" y="4656273"/>
            <a:ext cx="3350491" cy="704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4" name="Straight Connector 1033">
            <a:extLst>
              <a:ext uri="{FF2B5EF4-FFF2-40B4-BE49-F238E27FC236}">
                <a16:creationId xmlns:a16="http://schemas.microsoft.com/office/drawing/2014/main" id="{31BCE1DF-5A22-20F1-15CD-8D3BF3A85795}"/>
              </a:ext>
            </a:extLst>
          </p:cNvPr>
          <p:cNvCxnSpPr>
            <a:cxnSpLocks/>
            <a:endCxn id="1031" idx="0"/>
          </p:cNvCxnSpPr>
          <p:nvPr/>
        </p:nvCxnSpPr>
        <p:spPr>
          <a:xfrm>
            <a:off x="7592326" y="4652065"/>
            <a:ext cx="0" cy="46825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56FE1A75-881C-B867-E124-97936F94CCD8}"/>
              </a:ext>
            </a:extLst>
          </p:cNvPr>
          <p:cNvCxnSpPr>
            <a:cxnSpLocks/>
          </p:cNvCxnSpPr>
          <p:nvPr/>
        </p:nvCxnSpPr>
        <p:spPr>
          <a:xfrm>
            <a:off x="10942817" y="4663318"/>
            <a:ext cx="0" cy="46825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6" name="Straight Connector 1035">
            <a:extLst>
              <a:ext uri="{FF2B5EF4-FFF2-40B4-BE49-F238E27FC236}">
                <a16:creationId xmlns:a16="http://schemas.microsoft.com/office/drawing/2014/main" id="{F891EE25-96EB-C47A-B2DB-A90943921881}"/>
              </a:ext>
            </a:extLst>
          </p:cNvPr>
          <p:cNvCxnSpPr>
            <a:cxnSpLocks/>
          </p:cNvCxnSpPr>
          <p:nvPr/>
        </p:nvCxnSpPr>
        <p:spPr>
          <a:xfrm>
            <a:off x="9392125" y="4140880"/>
            <a:ext cx="0" cy="49852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7" name="TextBox 1036">
            <a:extLst>
              <a:ext uri="{FF2B5EF4-FFF2-40B4-BE49-F238E27FC236}">
                <a16:creationId xmlns:a16="http://schemas.microsoft.com/office/drawing/2014/main" id="{52D25237-16A1-3E9A-AD07-57AC42DD9973}"/>
              </a:ext>
            </a:extLst>
          </p:cNvPr>
          <p:cNvSpPr txBox="1"/>
          <p:nvPr/>
        </p:nvSpPr>
        <p:spPr>
          <a:xfrm>
            <a:off x="8571563" y="4404298"/>
            <a:ext cx="17091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Abadi" panose="020B0604020104020204" pitchFamily="34" charset="0"/>
              </a:rPr>
              <a:t>There are     two types:</a:t>
            </a:r>
          </a:p>
        </p:txBody>
      </p:sp>
      <p:cxnSp>
        <p:nvCxnSpPr>
          <p:cNvPr id="1038" name="Straight Connector 1037">
            <a:extLst>
              <a:ext uri="{FF2B5EF4-FFF2-40B4-BE49-F238E27FC236}">
                <a16:creationId xmlns:a16="http://schemas.microsoft.com/office/drawing/2014/main" id="{6F577FCE-8473-39C1-110B-E06180DA8097}"/>
              </a:ext>
            </a:extLst>
          </p:cNvPr>
          <p:cNvCxnSpPr>
            <a:cxnSpLocks/>
          </p:cNvCxnSpPr>
          <p:nvPr/>
        </p:nvCxnSpPr>
        <p:spPr>
          <a:xfrm>
            <a:off x="6096000" y="3017733"/>
            <a:ext cx="0" cy="2404012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AF8A16-A572-A8F6-96DA-8781A4881C4A}"/>
              </a:ext>
            </a:extLst>
          </p:cNvPr>
          <p:cNvCxnSpPr>
            <a:cxnSpLocks/>
          </p:cNvCxnSpPr>
          <p:nvPr/>
        </p:nvCxnSpPr>
        <p:spPr>
          <a:xfrm>
            <a:off x="6096000" y="5340188"/>
            <a:ext cx="0" cy="840671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0D71761-EF01-E7D7-A2F6-89179AE1D902}"/>
              </a:ext>
            </a:extLst>
          </p:cNvPr>
          <p:cNvCxnSpPr/>
          <p:nvPr/>
        </p:nvCxnSpPr>
        <p:spPr>
          <a:xfrm>
            <a:off x="0" y="6180859"/>
            <a:ext cx="12192000" cy="0"/>
          </a:xfrm>
          <a:prstGeom prst="line">
            <a:avLst/>
          </a:prstGeom>
          <a:ln w="762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A842916-06CD-67C4-3A01-BEF862FF5778}"/>
              </a:ext>
            </a:extLst>
          </p:cNvPr>
          <p:cNvSpPr txBox="1"/>
          <p:nvPr/>
        </p:nvSpPr>
        <p:spPr>
          <a:xfrm>
            <a:off x="946898" y="5799453"/>
            <a:ext cx="4264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badi" panose="020B0604020104020204" pitchFamily="34" charset="0"/>
              </a:rPr>
              <a:t>*Currently, the application of AI is under investigation</a:t>
            </a:r>
          </a:p>
        </p:txBody>
      </p:sp>
    </p:spTree>
    <p:extLst>
      <p:ext uri="{BB962C8B-B14F-4D97-AF65-F5344CB8AC3E}">
        <p14:creationId xmlns:p14="http://schemas.microsoft.com/office/powerpoint/2010/main" val="3877994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7c6826-da5e-4d0b-b39b-0741c15bf2ad">
      <Terms xmlns="http://schemas.microsoft.com/office/infopath/2007/PartnerControls"/>
    </lcf76f155ced4ddcb4097134ff3c332f>
    <TaxCatchAll xmlns="aad123a0-c0d6-4fc6-86bc-6f38246add0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A9F8F62F4347C4FA5A9670FA986ACAC" ma:contentTypeVersion="17" ma:contentTypeDescription="Ein neues Dokument erstellen." ma:contentTypeScope="" ma:versionID="00834bb89ab960104440c23dd9fdc14a">
  <xsd:schema xmlns:xsd="http://www.w3.org/2001/XMLSchema" xmlns:xs="http://www.w3.org/2001/XMLSchema" xmlns:p="http://schemas.microsoft.com/office/2006/metadata/properties" xmlns:ns2="927c6826-da5e-4d0b-b39b-0741c15bf2ad" xmlns:ns3="aad123a0-c0d6-4fc6-86bc-6f38246add01" targetNamespace="http://schemas.microsoft.com/office/2006/metadata/properties" ma:root="true" ma:fieldsID="fbde6bb9ed4387625c73423f0d2c5b96" ns2:_="" ns3:_="">
    <xsd:import namespace="927c6826-da5e-4d0b-b39b-0741c15bf2ad"/>
    <xsd:import namespace="aad123a0-c0d6-4fc6-86bc-6f38246add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c6826-da5e-4d0b-b39b-0741c15bf2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d87a1d6-dce8-4239-8b3f-08a8d18b58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123a0-c0d6-4fc6-86bc-6f38246add0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183c811-dbf8-42ce-9ef9-f0e9d8d6a345}" ma:internalName="TaxCatchAll" ma:showField="CatchAllData" ma:web="aad123a0-c0d6-4fc6-86bc-6f38246add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9480A4-FE79-4904-A38D-7BD05FAAED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8D8448-543F-4525-AD22-A127BE4A0180}">
  <ds:schemaRefs>
    <ds:schemaRef ds:uri="http://schemas.microsoft.com/office/2006/metadata/properties"/>
    <ds:schemaRef ds:uri="http://purl.org/dc/terms/"/>
    <ds:schemaRef ds:uri="aad123a0-c0d6-4fc6-86bc-6f38246add01"/>
    <ds:schemaRef ds:uri="http://schemas.microsoft.com/office/2006/documentManagement/types"/>
    <ds:schemaRef ds:uri="927c6826-da5e-4d0b-b39b-0741c15bf2ad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9D740A2-7985-4506-B974-B95C034EDEC9}"/>
</file>

<file path=docProps/app.xml><?xml version="1.0" encoding="utf-8"?>
<Properties xmlns="http://schemas.openxmlformats.org/officeDocument/2006/extended-properties" xmlns:vt="http://schemas.openxmlformats.org/officeDocument/2006/docPropsVTypes">
  <TotalTime>2767</TotalTime>
  <Words>2287</Words>
  <Application>Microsoft Office PowerPoint</Application>
  <PresentationFormat>Widescreen</PresentationFormat>
  <Paragraphs>345</Paragraphs>
  <Slides>17</Slides>
  <Notes>15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Abadi</vt:lpstr>
      <vt:lpstr>Arial</vt:lpstr>
      <vt:lpstr>Calibri</vt:lpstr>
      <vt:lpstr>Calibri Light</vt:lpstr>
      <vt:lpstr>Lora</vt:lpstr>
      <vt:lpstr>Poppins</vt:lpstr>
      <vt:lpstr>Wingdings</vt:lpstr>
      <vt:lpstr>Office</vt:lpstr>
      <vt:lpstr>Harmonizing the Spectrum: Insights into the 3.8 – 4.2 GHz Band and Private Network Implementation</vt:lpstr>
      <vt:lpstr>Agenda</vt:lpstr>
      <vt:lpstr>DECT-2020 NR short introduction</vt:lpstr>
      <vt:lpstr>Private Network &amp; Spectrum Access</vt:lpstr>
      <vt:lpstr>The European Harmonized 3.8 – 4.2 GHz Frequency Band (1): Introduction</vt:lpstr>
      <vt:lpstr>The European Harmonized 3.8 – 4.2 GHz Frequency Band (2): Operating Frequency Band</vt:lpstr>
      <vt:lpstr>The European Harmonized 3.8 – 4.2 GHz Frequency Band (3): Workflow Interaction</vt:lpstr>
      <vt:lpstr>Two samples of Use Cases</vt:lpstr>
      <vt:lpstr>Spectrum Sharing (1): Introduction</vt:lpstr>
      <vt:lpstr>Spectrum Sharing (1): Introduction</vt:lpstr>
      <vt:lpstr>Spectrum Sharing (2): Brief History of Spectrum Sharing</vt:lpstr>
      <vt:lpstr>Spectrum Sharing (3): MERCI viewpoint on Spectrum Sharing</vt:lpstr>
      <vt:lpstr>Spectrum Sharing in MERCI</vt:lpstr>
      <vt:lpstr>ETSI Working Documents on Information Elements</vt:lpstr>
      <vt:lpstr>Ostfalia Spectrum Access for temporary usage System Architecture</vt:lpstr>
      <vt:lpstr>Future Work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Wilzeck, Andreas</dc:creator>
  <cp:lastModifiedBy>Argianto Rahartomo</cp:lastModifiedBy>
  <cp:revision>79</cp:revision>
  <dcterms:created xsi:type="dcterms:W3CDTF">2023-10-17T07:19:57Z</dcterms:created>
  <dcterms:modified xsi:type="dcterms:W3CDTF">2024-04-17T17:39:56Z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0x010100BA9F8F62F4347C4FA5A9670FA986ACAC</vt:lpwstr>
  </property>
  <property fmtid="{D5CDD505-2E9C-101B-9397-08002B2CF9AE}" pid="3" name="MediaServiceImageTags">
    <vt:lpwstr/>
  </property>
</Properties>
</file>